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218 CuadroTexto"/>
          <p:cNvSpPr txBox="1"/>
          <p:nvPr/>
        </p:nvSpPr>
        <p:spPr>
          <a:xfrm>
            <a:off x="238092" y="120827"/>
            <a:ext cx="2586734" cy="30777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 smtClean="0">
                <a:latin typeface="+mn-lt"/>
                <a:cs typeface="+mn-cs"/>
              </a:rPr>
              <a:t>Monedita De Chocolate 4.36 Cm </a:t>
            </a:r>
            <a:endParaRPr lang="es-ES" sz="1400" dirty="0">
              <a:latin typeface="+mn-lt"/>
              <a:cs typeface="+mn-cs"/>
            </a:endParaRPr>
          </a:p>
        </p:txBody>
      </p:sp>
      <p:pic>
        <p:nvPicPr>
          <p:cNvPr id="220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381232" y="71754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21" name="220 Grupo"/>
          <p:cNvGrpSpPr/>
          <p:nvPr/>
        </p:nvGrpSpPr>
        <p:grpSpPr>
          <a:xfrm>
            <a:off x="666731" y="717542"/>
            <a:ext cx="1568450" cy="1568450"/>
            <a:chOff x="455581" y="571480"/>
            <a:chExt cx="1568450" cy="1568450"/>
          </a:xfrm>
        </p:grpSpPr>
        <p:pic>
          <p:nvPicPr>
            <p:cNvPr id="222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5581" y="571480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23" name="222 CuadroTexto"/>
            <p:cNvSpPr txBox="1"/>
            <p:nvPr/>
          </p:nvSpPr>
          <p:spPr>
            <a:xfrm>
              <a:off x="691926" y="112534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</a:rPr>
                <a:t>Nombre</a:t>
              </a:r>
              <a:endParaRPr lang="es-MX" sz="2000" b="1" dirty="0">
                <a:solidFill>
                  <a:srgbClr val="FF33CC"/>
                </a:solidFill>
              </a:endParaRPr>
            </a:p>
          </p:txBody>
        </p:sp>
      </p:grpSp>
      <p:pic>
        <p:nvPicPr>
          <p:cNvPr id="224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956318" y="717542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25" name="224 Grupo"/>
          <p:cNvGrpSpPr/>
          <p:nvPr/>
        </p:nvGrpSpPr>
        <p:grpSpPr>
          <a:xfrm>
            <a:off x="4167193" y="717542"/>
            <a:ext cx="1568450" cy="1568450"/>
            <a:chOff x="455581" y="571480"/>
            <a:chExt cx="1568450" cy="1568450"/>
          </a:xfrm>
        </p:grpSpPr>
        <p:pic>
          <p:nvPicPr>
            <p:cNvPr id="226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5581" y="571480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27" name="226 CuadroTexto"/>
            <p:cNvSpPr txBox="1"/>
            <p:nvPr/>
          </p:nvSpPr>
          <p:spPr>
            <a:xfrm>
              <a:off x="691926" y="112534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</a:rPr>
                <a:t>Nombre</a:t>
              </a:r>
              <a:endParaRPr lang="es-MX" sz="2000" b="1" dirty="0">
                <a:solidFill>
                  <a:srgbClr val="FF33CC"/>
                </a:solidFill>
              </a:endParaRPr>
            </a:p>
          </p:txBody>
        </p:sp>
      </p:grpSp>
      <p:grpSp>
        <p:nvGrpSpPr>
          <p:cNvPr id="228" name="227 Grupo"/>
          <p:cNvGrpSpPr/>
          <p:nvPr/>
        </p:nvGrpSpPr>
        <p:grpSpPr>
          <a:xfrm>
            <a:off x="7667655" y="717542"/>
            <a:ext cx="1568450" cy="1568450"/>
            <a:chOff x="455581" y="571480"/>
            <a:chExt cx="1568450" cy="1568450"/>
          </a:xfrm>
        </p:grpSpPr>
        <p:pic>
          <p:nvPicPr>
            <p:cNvPr id="229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5581" y="571480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30" name="229 CuadroTexto"/>
            <p:cNvSpPr txBox="1"/>
            <p:nvPr/>
          </p:nvSpPr>
          <p:spPr>
            <a:xfrm>
              <a:off x="691926" y="112534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</a:rPr>
                <a:t>Nombre</a:t>
              </a:r>
              <a:endParaRPr lang="es-MX" sz="2000" b="1" dirty="0">
                <a:solidFill>
                  <a:srgbClr val="FF33CC"/>
                </a:solidFill>
              </a:endParaRPr>
            </a:p>
          </p:txBody>
        </p:sp>
      </p:grpSp>
      <p:pic>
        <p:nvPicPr>
          <p:cNvPr id="231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384396" y="264636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32" name="231 Grupo"/>
          <p:cNvGrpSpPr/>
          <p:nvPr/>
        </p:nvGrpSpPr>
        <p:grpSpPr>
          <a:xfrm>
            <a:off x="669895" y="2646368"/>
            <a:ext cx="1568450" cy="1568450"/>
            <a:chOff x="455581" y="571480"/>
            <a:chExt cx="1568450" cy="1568450"/>
          </a:xfrm>
        </p:grpSpPr>
        <p:pic>
          <p:nvPicPr>
            <p:cNvPr id="233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5581" y="571480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34" name="233 CuadroTexto"/>
            <p:cNvSpPr txBox="1"/>
            <p:nvPr/>
          </p:nvSpPr>
          <p:spPr>
            <a:xfrm>
              <a:off x="691926" y="112534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</a:rPr>
                <a:t>Nombre</a:t>
              </a:r>
              <a:endParaRPr lang="es-MX" sz="2000" b="1" dirty="0">
                <a:solidFill>
                  <a:srgbClr val="FF33CC"/>
                </a:solidFill>
              </a:endParaRPr>
            </a:p>
          </p:txBody>
        </p:sp>
      </p:grpSp>
      <p:pic>
        <p:nvPicPr>
          <p:cNvPr id="235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959482" y="2646368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36" name="235 Grupo"/>
          <p:cNvGrpSpPr/>
          <p:nvPr/>
        </p:nvGrpSpPr>
        <p:grpSpPr>
          <a:xfrm>
            <a:off x="4170357" y="2646368"/>
            <a:ext cx="1568450" cy="1568450"/>
            <a:chOff x="455581" y="571480"/>
            <a:chExt cx="1568450" cy="1568450"/>
          </a:xfrm>
        </p:grpSpPr>
        <p:pic>
          <p:nvPicPr>
            <p:cNvPr id="237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5581" y="571480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38" name="237 CuadroTexto"/>
            <p:cNvSpPr txBox="1"/>
            <p:nvPr/>
          </p:nvSpPr>
          <p:spPr>
            <a:xfrm>
              <a:off x="691926" y="112534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</a:rPr>
                <a:t>Nombre</a:t>
              </a:r>
              <a:endParaRPr lang="es-MX" sz="2000" b="1" dirty="0">
                <a:solidFill>
                  <a:srgbClr val="FF33CC"/>
                </a:solidFill>
              </a:endParaRPr>
            </a:p>
          </p:txBody>
        </p:sp>
      </p:grpSp>
      <p:grpSp>
        <p:nvGrpSpPr>
          <p:cNvPr id="239" name="238 Grupo"/>
          <p:cNvGrpSpPr/>
          <p:nvPr/>
        </p:nvGrpSpPr>
        <p:grpSpPr>
          <a:xfrm>
            <a:off x="7670819" y="2646368"/>
            <a:ext cx="1568450" cy="1568450"/>
            <a:chOff x="455581" y="571480"/>
            <a:chExt cx="1568450" cy="1568450"/>
          </a:xfrm>
        </p:grpSpPr>
        <p:pic>
          <p:nvPicPr>
            <p:cNvPr id="240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5581" y="571480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41" name="240 CuadroTexto"/>
            <p:cNvSpPr txBox="1"/>
            <p:nvPr/>
          </p:nvSpPr>
          <p:spPr>
            <a:xfrm>
              <a:off x="691926" y="112534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</a:rPr>
                <a:t>Nombre</a:t>
              </a:r>
              <a:endParaRPr lang="es-MX" sz="2000" b="1" dirty="0">
                <a:solidFill>
                  <a:srgbClr val="FF33CC"/>
                </a:solidFill>
              </a:endParaRPr>
            </a:p>
          </p:txBody>
        </p:sp>
      </p:grpSp>
      <p:pic>
        <p:nvPicPr>
          <p:cNvPr id="242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381232" y="4575194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43" name="242 Grupo"/>
          <p:cNvGrpSpPr/>
          <p:nvPr/>
        </p:nvGrpSpPr>
        <p:grpSpPr>
          <a:xfrm>
            <a:off x="666731" y="4575194"/>
            <a:ext cx="1568450" cy="1568450"/>
            <a:chOff x="455581" y="571480"/>
            <a:chExt cx="1568450" cy="1568450"/>
          </a:xfrm>
        </p:grpSpPr>
        <p:pic>
          <p:nvPicPr>
            <p:cNvPr id="244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5581" y="571480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45" name="244 CuadroTexto"/>
            <p:cNvSpPr txBox="1"/>
            <p:nvPr/>
          </p:nvSpPr>
          <p:spPr>
            <a:xfrm>
              <a:off x="691926" y="112534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</a:rPr>
                <a:t>Nombre</a:t>
              </a:r>
              <a:endParaRPr lang="es-MX" sz="2000" b="1" dirty="0">
                <a:solidFill>
                  <a:srgbClr val="FF33CC"/>
                </a:solidFill>
              </a:endParaRPr>
            </a:p>
          </p:txBody>
        </p:sp>
      </p:grpSp>
      <p:pic>
        <p:nvPicPr>
          <p:cNvPr id="246" name="Picture 3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956318" y="4575194"/>
            <a:ext cx="156845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47" name="246 Grupo"/>
          <p:cNvGrpSpPr/>
          <p:nvPr/>
        </p:nvGrpSpPr>
        <p:grpSpPr>
          <a:xfrm>
            <a:off x="4167193" y="4575194"/>
            <a:ext cx="1568450" cy="1568450"/>
            <a:chOff x="455581" y="571480"/>
            <a:chExt cx="1568450" cy="1568450"/>
          </a:xfrm>
        </p:grpSpPr>
        <p:pic>
          <p:nvPicPr>
            <p:cNvPr id="248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5581" y="571480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49" name="248 CuadroTexto"/>
            <p:cNvSpPr txBox="1"/>
            <p:nvPr/>
          </p:nvSpPr>
          <p:spPr>
            <a:xfrm>
              <a:off x="691926" y="112534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</a:rPr>
                <a:t>Nombre</a:t>
              </a:r>
              <a:endParaRPr lang="es-MX" sz="2000" b="1" dirty="0">
                <a:solidFill>
                  <a:srgbClr val="FF33CC"/>
                </a:solidFill>
              </a:endParaRPr>
            </a:p>
          </p:txBody>
        </p:sp>
      </p:grpSp>
      <p:grpSp>
        <p:nvGrpSpPr>
          <p:cNvPr id="250" name="249 Grupo"/>
          <p:cNvGrpSpPr/>
          <p:nvPr/>
        </p:nvGrpSpPr>
        <p:grpSpPr>
          <a:xfrm>
            <a:off x="7667655" y="4575194"/>
            <a:ext cx="1568450" cy="1568450"/>
            <a:chOff x="455581" y="571480"/>
            <a:chExt cx="1568450" cy="1568450"/>
          </a:xfrm>
        </p:grpSpPr>
        <p:pic>
          <p:nvPicPr>
            <p:cNvPr id="251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455581" y="571480"/>
              <a:ext cx="1568450" cy="1568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52" name="251 CuadroTexto"/>
            <p:cNvSpPr txBox="1"/>
            <p:nvPr/>
          </p:nvSpPr>
          <p:spPr>
            <a:xfrm>
              <a:off x="691926" y="1125343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33CC"/>
                  </a:solidFill>
                </a:rPr>
                <a:t>Nombre</a:t>
              </a:r>
              <a:endParaRPr lang="es-MX" sz="2000" b="1" dirty="0">
                <a:solidFill>
                  <a:srgbClr val="FF33CC"/>
                </a:solidFill>
              </a:endParaRPr>
            </a:p>
          </p:txBody>
        </p:sp>
      </p:grpSp>
      <p:sp>
        <p:nvSpPr>
          <p:cNvPr id="253" name="252 Rectángulo"/>
          <p:cNvSpPr/>
          <p:nvPr/>
        </p:nvSpPr>
        <p:spPr>
          <a:xfrm>
            <a:off x="8310586" y="6366711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20</cp:revision>
  <dcterms:created xsi:type="dcterms:W3CDTF">2022-07-05T23:04:38Z</dcterms:created>
  <dcterms:modified xsi:type="dcterms:W3CDTF">2022-07-06T20:07:09Z</dcterms:modified>
</cp:coreProperties>
</file>