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32" y="71754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1" name="220 Grupo"/>
          <p:cNvGrpSpPr/>
          <p:nvPr/>
        </p:nvGrpSpPr>
        <p:grpSpPr>
          <a:xfrm>
            <a:off x="663556" y="717542"/>
            <a:ext cx="1574800" cy="1568450"/>
            <a:chOff x="452406" y="571480"/>
            <a:chExt cx="1574800" cy="1568450"/>
          </a:xfrm>
        </p:grpSpPr>
        <p:pic>
          <p:nvPicPr>
            <p:cNvPr id="222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3" name="222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2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6318" y="71754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5" name="224 Grupo"/>
          <p:cNvGrpSpPr/>
          <p:nvPr/>
        </p:nvGrpSpPr>
        <p:grpSpPr>
          <a:xfrm>
            <a:off x="4164018" y="717542"/>
            <a:ext cx="1574800" cy="1568450"/>
            <a:chOff x="452406" y="571480"/>
            <a:chExt cx="1574800" cy="1568450"/>
          </a:xfrm>
        </p:grpSpPr>
        <p:pic>
          <p:nvPicPr>
            <p:cNvPr id="2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7" name="226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228" name="227 Grupo"/>
          <p:cNvGrpSpPr/>
          <p:nvPr/>
        </p:nvGrpSpPr>
        <p:grpSpPr>
          <a:xfrm>
            <a:off x="7664480" y="717542"/>
            <a:ext cx="1574800" cy="1568450"/>
            <a:chOff x="452406" y="571480"/>
            <a:chExt cx="1574800" cy="1568450"/>
          </a:xfrm>
        </p:grpSpPr>
        <p:pic>
          <p:nvPicPr>
            <p:cNvPr id="229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0" name="229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2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4396" y="264636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2" name="231 Grupo"/>
          <p:cNvGrpSpPr/>
          <p:nvPr/>
        </p:nvGrpSpPr>
        <p:grpSpPr>
          <a:xfrm>
            <a:off x="666720" y="2646368"/>
            <a:ext cx="1574800" cy="1568450"/>
            <a:chOff x="452406" y="571480"/>
            <a:chExt cx="1574800" cy="1568450"/>
          </a:xfrm>
        </p:grpSpPr>
        <p:pic>
          <p:nvPicPr>
            <p:cNvPr id="233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4" name="233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2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9482" y="264636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6" name="235 Grupo"/>
          <p:cNvGrpSpPr/>
          <p:nvPr/>
        </p:nvGrpSpPr>
        <p:grpSpPr>
          <a:xfrm>
            <a:off x="4167182" y="2646368"/>
            <a:ext cx="1574800" cy="1568450"/>
            <a:chOff x="452406" y="571480"/>
            <a:chExt cx="1574800" cy="1568450"/>
          </a:xfrm>
        </p:grpSpPr>
        <p:pic>
          <p:nvPicPr>
            <p:cNvPr id="237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8" name="237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239" name="238 Grupo"/>
          <p:cNvGrpSpPr/>
          <p:nvPr/>
        </p:nvGrpSpPr>
        <p:grpSpPr>
          <a:xfrm>
            <a:off x="7667644" y="2646368"/>
            <a:ext cx="1574800" cy="1568450"/>
            <a:chOff x="452406" y="571480"/>
            <a:chExt cx="1574800" cy="1568450"/>
          </a:xfrm>
        </p:grpSpPr>
        <p:pic>
          <p:nvPicPr>
            <p:cNvPr id="240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1" name="240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24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32" y="457519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3" name="242 Grupo"/>
          <p:cNvGrpSpPr/>
          <p:nvPr/>
        </p:nvGrpSpPr>
        <p:grpSpPr>
          <a:xfrm>
            <a:off x="663556" y="4575194"/>
            <a:ext cx="1574800" cy="1568450"/>
            <a:chOff x="452406" y="571480"/>
            <a:chExt cx="1574800" cy="1568450"/>
          </a:xfrm>
        </p:grpSpPr>
        <p:pic>
          <p:nvPicPr>
            <p:cNvPr id="244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5" name="244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pic>
        <p:nvPicPr>
          <p:cNvPr id="2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6318" y="457519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7" name="246 Grupo"/>
          <p:cNvGrpSpPr/>
          <p:nvPr/>
        </p:nvGrpSpPr>
        <p:grpSpPr>
          <a:xfrm>
            <a:off x="4164018" y="4575194"/>
            <a:ext cx="1574800" cy="1568450"/>
            <a:chOff x="452406" y="571480"/>
            <a:chExt cx="1574800" cy="1568450"/>
          </a:xfrm>
        </p:grpSpPr>
        <p:pic>
          <p:nvPicPr>
            <p:cNvPr id="248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9" name="248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250" name="249 Grupo"/>
          <p:cNvGrpSpPr/>
          <p:nvPr/>
        </p:nvGrpSpPr>
        <p:grpSpPr>
          <a:xfrm>
            <a:off x="7664480" y="4575194"/>
            <a:ext cx="1574800" cy="1568450"/>
            <a:chOff x="452406" y="571480"/>
            <a:chExt cx="1574800" cy="1568450"/>
          </a:xfrm>
        </p:grpSpPr>
        <p:pic>
          <p:nvPicPr>
            <p:cNvPr id="251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2406" y="571480"/>
              <a:ext cx="157480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2" name="251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2022-07-06T17:39:54Z</dcterms:modified>
</cp:coreProperties>
</file>