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pic>
        <p:nvPicPr>
          <p:cNvPr id="22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81232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67193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7" name="46 Grupo"/>
          <p:cNvGrpSpPr/>
          <p:nvPr/>
        </p:nvGrpSpPr>
        <p:grpSpPr>
          <a:xfrm>
            <a:off x="666725" y="715949"/>
            <a:ext cx="1568450" cy="1568450"/>
            <a:chOff x="666731" y="714356"/>
            <a:chExt cx="1568450" cy="1568450"/>
          </a:xfrm>
        </p:grpSpPr>
        <p:pic>
          <p:nvPicPr>
            <p:cNvPr id="222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731" y="714356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6" name="45 CuadroTexto"/>
            <p:cNvSpPr txBox="1"/>
            <p:nvPr/>
          </p:nvSpPr>
          <p:spPr>
            <a:xfrm>
              <a:off x="1020746" y="928670"/>
              <a:ext cx="8812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51" name="50 Grupo"/>
          <p:cNvGrpSpPr/>
          <p:nvPr/>
        </p:nvGrpSpPr>
        <p:grpSpPr>
          <a:xfrm>
            <a:off x="5953132" y="715949"/>
            <a:ext cx="1568450" cy="1568450"/>
            <a:chOff x="666731" y="714356"/>
            <a:chExt cx="1568450" cy="1568450"/>
          </a:xfrm>
        </p:grpSpPr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731" y="714356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3" name="52 CuadroTexto"/>
            <p:cNvSpPr txBox="1"/>
            <p:nvPr/>
          </p:nvSpPr>
          <p:spPr>
            <a:xfrm>
              <a:off x="1020746" y="928670"/>
              <a:ext cx="8812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667644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66725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9" name="88 Grupo"/>
          <p:cNvGrpSpPr/>
          <p:nvPr/>
        </p:nvGrpSpPr>
        <p:grpSpPr>
          <a:xfrm>
            <a:off x="2381232" y="2643182"/>
            <a:ext cx="1568450" cy="1568450"/>
            <a:chOff x="666731" y="714356"/>
            <a:chExt cx="1568450" cy="1568450"/>
          </a:xfrm>
        </p:grpSpPr>
        <p:pic>
          <p:nvPicPr>
            <p:cNvPr id="90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731" y="714356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1" name="90 CuadroTexto"/>
            <p:cNvSpPr txBox="1"/>
            <p:nvPr/>
          </p:nvSpPr>
          <p:spPr>
            <a:xfrm>
              <a:off x="1020746" y="928670"/>
              <a:ext cx="8812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pic>
        <p:nvPicPr>
          <p:cNvPr id="93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167182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7" name="96 Grupo"/>
          <p:cNvGrpSpPr/>
          <p:nvPr/>
        </p:nvGrpSpPr>
        <p:grpSpPr>
          <a:xfrm>
            <a:off x="5953132" y="2643182"/>
            <a:ext cx="1568450" cy="1568450"/>
            <a:chOff x="666731" y="714356"/>
            <a:chExt cx="1568450" cy="1568450"/>
          </a:xfrm>
        </p:grpSpPr>
        <p:pic>
          <p:nvPicPr>
            <p:cNvPr id="98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731" y="714356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9" name="98 CuadroTexto"/>
            <p:cNvSpPr txBox="1"/>
            <p:nvPr/>
          </p:nvSpPr>
          <p:spPr>
            <a:xfrm>
              <a:off x="1020746" y="928670"/>
              <a:ext cx="8812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667644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81232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67193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3" name="112 Grupo"/>
          <p:cNvGrpSpPr/>
          <p:nvPr/>
        </p:nvGrpSpPr>
        <p:grpSpPr>
          <a:xfrm>
            <a:off x="666725" y="4572008"/>
            <a:ext cx="1568450" cy="1568450"/>
            <a:chOff x="666731" y="714356"/>
            <a:chExt cx="1568450" cy="1568450"/>
          </a:xfrm>
        </p:grpSpPr>
        <p:pic>
          <p:nvPicPr>
            <p:cNvPr id="114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731" y="714356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5" name="114 CuadroTexto"/>
            <p:cNvSpPr txBox="1"/>
            <p:nvPr/>
          </p:nvSpPr>
          <p:spPr>
            <a:xfrm>
              <a:off x="1020746" y="928670"/>
              <a:ext cx="8812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16" name="115 Grupo"/>
          <p:cNvGrpSpPr/>
          <p:nvPr/>
        </p:nvGrpSpPr>
        <p:grpSpPr>
          <a:xfrm>
            <a:off x="5953132" y="4572008"/>
            <a:ext cx="1568450" cy="1568450"/>
            <a:chOff x="666731" y="714356"/>
            <a:chExt cx="1568450" cy="1568450"/>
          </a:xfrm>
        </p:grpSpPr>
        <p:pic>
          <p:nvPicPr>
            <p:cNvPr id="117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731" y="714356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8" name="117 CuadroTexto"/>
            <p:cNvSpPr txBox="1"/>
            <p:nvPr/>
          </p:nvSpPr>
          <p:spPr>
            <a:xfrm>
              <a:off x="1020746" y="928670"/>
              <a:ext cx="8812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pic>
        <p:nvPicPr>
          <p:cNvPr id="119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667644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20</cp:revision>
  <dcterms:created xsi:type="dcterms:W3CDTF">2022-07-05T23:04:38Z</dcterms:created>
  <dcterms:modified xsi:type="dcterms:W3CDTF">2022-07-07T00:28:48Z</dcterms:modified>
</cp:coreProperties>
</file>