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532D2-564B-4D97-A1BC-5E276CC8E2B1}" type="datetimeFigureOut">
              <a:rPr lang="es-ES" smtClean="0"/>
              <a:t>14/07/2022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4E8B-9C07-437C-BBB2-077274F08C8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54E8B-9C07-437C-BBB2-077274F08C85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55856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16718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69917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953132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715949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9917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455856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953132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667644" y="2643182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9917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455856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16718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2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667644" y="457200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</Words>
  <Application>Microsoft Office PowerPoint</Application>
  <PresentationFormat>A4 (210 x 297 mm)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2022-07-14T14:01:28Z</dcterms:modified>
</cp:coreProperties>
</file>