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532D2-564B-4D97-A1BC-5E276CC8E2B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54E8B-9C07-437C-BBB2-077274F08C8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54E8B-9C07-437C-BBB2-077274F08C85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pic>
        <p:nvPicPr>
          <p:cNvPr id="220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455856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6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167182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22" name="Picture 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669917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5953132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67644" y="715949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9917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2455856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82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953132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667644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9917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455856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4167182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53132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667644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</Words>
  <Application>Microsoft Office PowerPoint</Application>
  <PresentationFormat>A4 (210 x 297 mm)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2022-07-14T14:01:28Z</dcterms:modified>
</cp:coreProperties>
</file>