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218 CuadroTexto"/>
          <p:cNvSpPr txBox="1"/>
          <p:nvPr/>
        </p:nvSpPr>
        <p:spPr>
          <a:xfrm>
            <a:off x="238092" y="120827"/>
            <a:ext cx="2586734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Monedita De Chocolate 4.36 Cm </a:t>
            </a:r>
            <a:endParaRPr lang="es-ES" sz="1400" dirty="0">
              <a:latin typeface="+mn-lt"/>
              <a:cs typeface="+mn-cs"/>
            </a:endParaRPr>
          </a:p>
        </p:txBody>
      </p:sp>
      <p:pic>
        <p:nvPicPr>
          <p:cNvPr id="220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3" name="252 Rectángulo"/>
          <p:cNvSpPr/>
          <p:nvPr/>
        </p:nvSpPr>
        <p:spPr>
          <a:xfrm>
            <a:off x="8310586" y="6366711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22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28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2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642918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28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16718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8123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3132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67644" y="2571744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9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8123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9528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16718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953132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667644" y="4500570"/>
            <a:ext cx="15684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21</cp:revision>
  <dcterms:created xsi:type="dcterms:W3CDTF">2022-07-05T23:04:38Z</dcterms:created>
  <dcterms:modified xsi:type="dcterms:W3CDTF">2022-07-11T14:36:35Z</dcterms:modified>
</cp:coreProperties>
</file>