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218 CuadroTexto"/>
          <p:cNvSpPr txBox="1"/>
          <p:nvPr/>
        </p:nvSpPr>
        <p:spPr>
          <a:xfrm>
            <a:off x="238092" y="120827"/>
            <a:ext cx="2586734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400" dirty="0" smtClean="0">
                <a:latin typeface="+mn-lt"/>
                <a:cs typeface="+mn-cs"/>
              </a:rPr>
              <a:t>Monedita De Chocolate 4.36 Cm </a:t>
            </a:r>
            <a:endParaRPr lang="es-ES" sz="1400" dirty="0">
              <a:latin typeface="+mn-lt"/>
              <a:cs typeface="+mn-cs"/>
            </a:endParaRPr>
          </a:p>
        </p:txBody>
      </p:sp>
      <p:pic>
        <p:nvPicPr>
          <p:cNvPr id="220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381232" y="642918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3" name="252 Rectángulo"/>
          <p:cNvSpPr/>
          <p:nvPr/>
        </p:nvSpPr>
        <p:spPr>
          <a:xfrm>
            <a:off x="8310586" y="6366711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37" name="36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pic>
        <p:nvPicPr>
          <p:cNvPr id="222" name="Picture 2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595282" y="642918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" name="Picture 2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4167182" y="642918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3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953132" y="642918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5" name="Picture 2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7667644" y="642918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9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95282" y="2571744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6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4167182" y="2571744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7" name="Picture 2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2381232" y="2571744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0" name="Picture 2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5953132" y="2571744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3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7667644" y="2571744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9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381232" y="4500570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0" name="Picture 2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595282" y="4500570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" name="Picture 2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4167182" y="4500570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2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953132" y="4500570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3" name="Picture 2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7667644" y="4500570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8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21</cp:revision>
  <dcterms:created xsi:type="dcterms:W3CDTF">2022-07-05T23:04:38Z</dcterms:created>
  <dcterms:modified xsi:type="dcterms:W3CDTF">2022-07-11T14:36:35Z</dcterms:modified>
</cp:coreProperties>
</file>