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2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282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3132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82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282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67182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81232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3132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67644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282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3132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82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2022-07-11T20:53:04Z</dcterms:modified>
</cp:coreProperties>
</file>