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72 CuadroTexto"/>
          <p:cNvSpPr txBox="1">
            <a:spLocks noChangeArrowheads="1"/>
          </p:cNvSpPr>
          <p:nvPr/>
        </p:nvSpPr>
        <p:spPr bwMode="auto">
          <a:xfrm>
            <a:off x="7024702" y="223043"/>
            <a:ext cx="2357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Tarjetita para cada Invitado</a:t>
            </a:r>
          </a:p>
        </p:txBody>
      </p:sp>
      <p:sp>
        <p:nvSpPr>
          <p:cNvPr id="89" name="88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910070" y="3181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90" name="89 Grupo"/>
          <p:cNvGrpSpPr/>
          <p:nvPr/>
        </p:nvGrpSpPr>
        <p:grpSpPr>
          <a:xfrm>
            <a:off x="409874" y="714356"/>
            <a:ext cx="2896623" cy="1706062"/>
            <a:chOff x="413303" y="714356"/>
            <a:chExt cx="2896623" cy="1706062"/>
          </a:xfrm>
        </p:grpSpPr>
        <p:pic>
          <p:nvPicPr>
            <p:cNvPr id="45" name="44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3303" y="714356"/>
              <a:ext cx="2896623" cy="1706062"/>
            </a:xfrm>
            <a:prstGeom prst="rect">
              <a:avLst/>
            </a:prstGeom>
          </p:spPr>
        </p:pic>
        <p:sp>
          <p:nvSpPr>
            <p:cNvPr id="87" name="86 CuadroTexto"/>
            <p:cNvSpPr txBox="1"/>
            <p:nvPr/>
          </p:nvSpPr>
          <p:spPr>
            <a:xfrm>
              <a:off x="1685668" y="895633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88" name="87 CuadroTexto"/>
            <p:cNvSpPr txBox="1"/>
            <p:nvPr/>
          </p:nvSpPr>
          <p:spPr>
            <a:xfrm>
              <a:off x="1699187" y="12144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99" name="98 Grupo"/>
          <p:cNvGrpSpPr/>
          <p:nvPr/>
        </p:nvGrpSpPr>
        <p:grpSpPr>
          <a:xfrm>
            <a:off x="3485137" y="714356"/>
            <a:ext cx="2896623" cy="1706062"/>
            <a:chOff x="413303" y="714356"/>
            <a:chExt cx="2896623" cy="1706062"/>
          </a:xfrm>
        </p:grpSpPr>
        <p:pic>
          <p:nvPicPr>
            <p:cNvPr id="100" name="99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3303" y="714356"/>
              <a:ext cx="2896623" cy="1706062"/>
            </a:xfrm>
            <a:prstGeom prst="rect">
              <a:avLst/>
            </a:prstGeom>
          </p:spPr>
        </p:pic>
        <p:sp>
          <p:nvSpPr>
            <p:cNvPr id="101" name="100 CuadroTexto"/>
            <p:cNvSpPr txBox="1"/>
            <p:nvPr/>
          </p:nvSpPr>
          <p:spPr>
            <a:xfrm>
              <a:off x="1685668" y="895633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02" name="101 CuadroTexto"/>
            <p:cNvSpPr txBox="1"/>
            <p:nvPr/>
          </p:nvSpPr>
          <p:spPr>
            <a:xfrm>
              <a:off x="1699187" y="12144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03" name="102 Grupo"/>
          <p:cNvGrpSpPr/>
          <p:nvPr/>
        </p:nvGrpSpPr>
        <p:grpSpPr>
          <a:xfrm>
            <a:off x="6556971" y="714356"/>
            <a:ext cx="2896623" cy="1706062"/>
            <a:chOff x="413303" y="714356"/>
            <a:chExt cx="2896623" cy="1706062"/>
          </a:xfrm>
        </p:grpSpPr>
        <p:pic>
          <p:nvPicPr>
            <p:cNvPr id="104" name="103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3303" y="714356"/>
              <a:ext cx="2896623" cy="1706062"/>
            </a:xfrm>
            <a:prstGeom prst="rect">
              <a:avLst/>
            </a:prstGeom>
          </p:spPr>
        </p:pic>
        <p:sp>
          <p:nvSpPr>
            <p:cNvPr id="105" name="104 CuadroTexto"/>
            <p:cNvSpPr txBox="1"/>
            <p:nvPr/>
          </p:nvSpPr>
          <p:spPr>
            <a:xfrm>
              <a:off x="1685668" y="895633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06" name="105 CuadroTexto"/>
            <p:cNvSpPr txBox="1"/>
            <p:nvPr/>
          </p:nvSpPr>
          <p:spPr>
            <a:xfrm>
              <a:off x="1699187" y="12144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19" name="118 Grupo"/>
          <p:cNvGrpSpPr/>
          <p:nvPr/>
        </p:nvGrpSpPr>
        <p:grpSpPr>
          <a:xfrm>
            <a:off x="409874" y="2582377"/>
            <a:ext cx="2896623" cy="1706062"/>
            <a:chOff x="413303" y="714356"/>
            <a:chExt cx="2896623" cy="1706062"/>
          </a:xfrm>
        </p:grpSpPr>
        <p:pic>
          <p:nvPicPr>
            <p:cNvPr id="120" name="119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3303" y="714356"/>
              <a:ext cx="2896623" cy="1706062"/>
            </a:xfrm>
            <a:prstGeom prst="rect">
              <a:avLst/>
            </a:prstGeom>
          </p:spPr>
        </p:pic>
        <p:sp>
          <p:nvSpPr>
            <p:cNvPr id="121" name="120 CuadroTexto"/>
            <p:cNvSpPr txBox="1"/>
            <p:nvPr/>
          </p:nvSpPr>
          <p:spPr>
            <a:xfrm>
              <a:off x="1685668" y="895633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22" name="121 CuadroTexto"/>
            <p:cNvSpPr txBox="1"/>
            <p:nvPr/>
          </p:nvSpPr>
          <p:spPr>
            <a:xfrm>
              <a:off x="1699187" y="12144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23" name="122 Grupo"/>
          <p:cNvGrpSpPr/>
          <p:nvPr/>
        </p:nvGrpSpPr>
        <p:grpSpPr>
          <a:xfrm>
            <a:off x="3485137" y="2582377"/>
            <a:ext cx="2896623" cy="1706062"/>
            <a:chOff x="413303" y="714356"/>
            <a:chExt cx="2896623" cy="1706062"/>
          </a:xfrm>
        </p:grpSpPr>
        <p:pic>
          <p:nvPicPr>
            <p:cNvPr id="124" name="123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3303" y="714356"/>
              <a:ext cx="2896623" cy="1706062"/>
            </a:xfrm>
            <a:prstGeom prst="rect">
              <a:avLst/>
            </a:prstGeom>
          </p:spPr>
        </p:pic>
        <p:sp>
          <p:nvSpPr>
            <p:cNvPr id="125" name="124 CuadroTexto"/>
            <p:cNvSpPr txBox="1"/>
            <p:nvPr/>
          </p:nvSpPr>
          <p:spPr>
            <a:xfrm>
              <a:off x="1685668" y="895633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26" name="125 CuadroTexto"/>
            <p:cNvSpPr txBox="1"/>
            <p:nvPr/>
          </p:nvSpPr>
          <p:spPr>
            <a:xfrm>
              <a:off x="1699187" y="12144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27" name="126 Grupo"/>
          <p:cNvGrpSpPr/>
          <p:nvPr/>
        </p:nvGrpSpPr>
        <p:grpSpPr>
          <a:xfrm>
            <a:off x="6556971" y="2582377"/>
            <a:ext cx="2896623" cy="1706062"/>
            <a:chOff x="413303" y="714356"/>
            <a:chExt cx="2896623" cy="1706062"/>
          </a:xfrm>
        </p:grpSpPr>
        <p:pic>
          <p:nvPicPr>
            <p:cNvPr id="128" name="127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3303" y="714356"/>
              <a:ext cx="2896623" cy="1706062"/>
            </a:xfrm>
            <a:prstGeom prst="rect">
              <a:avLst/>
            </a:prstGeom>
          </p:spPr>
        </p:pic>
        <p:sp>
          <p:nvSpPr>
            <p:cNvPr id="129" name="128 CuadroTexto"/>
            <p:cNvSpPr txBox="1"/>
            <p:nvPr/>
          </p:nvSpPr>
          <p:spPr>
            <a:xfrm>
              <a:off x="1685668" y="895633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30" name="129 CuadroTexto"/>
            <p:cNvSpPr txBox="1"/>
            <p:nvPr/>
          </p:nvSpPr>
          <p:spPr>
            <a:xfrm>
              <a:off x="1699187" y="12144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43" name="142 Grupo"/>
          <p:cNvGrpSpPr/>
          <p:nvPr/>
        </p:nvGrpSpPr>
        <p:grpSpPr>
          <a:xfrm>
            <a:off x="409874" y="4429132"/>
            <a:ext cx="2896623" cy="1706062"/>
            <a:chOff x="413303" y="714356"/>
            <a:chExt cx="2896623" cy="1706062"/>
          </a:xfrm>
        </p:grpSpPr>
        <p:pic>
          <p:nvPicPr>
            <p:cNvPr id="144" name="143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3303" y="714356"/>
              <a:ext cx="2896623" cy="1706062"/>
            </a:xfrm>
            <a:prstGeom prst="rect">
              <a:avLst/>
            </a:prstGeom>
          </p:spPr>
        </p:pic>
        <p:sp>
          <p:nvSpPr>
            <p:cNvPr id="145" name="144 CuadroTexto"/>
            <p:cNvSpPr txBox="1"/>
            <p:nvPr/>
          </p:nvSpPr>
          <p:spPr>
            <a:xfrm>
              <a:off x="1685668" y="895633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6" name="145 CuadroTexto"/>
            <p:cNvSpPr txBox="1"/>
            <p:nvPr/>
          </p:nvSpPr>
          <p:spPr>
            <a:xfrm>
              <a:off x="1699187" y="12144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47" name="146 Grupo"/>
          <p:cNvGrpSpPr/>
          <p:nvPr/>
        </p:nvGrpSpPr>
        <p:grpSpPr>
          <a:xfrm>
            <a:off x="3485137" y="4429132"/>
            <a:ext cx="2896623" cy="1706062"/>
            <a:chOff x="413303" y="714356"/>
            <a:chExt cx="2896623" cy="1706062"/>
          </a:xfrm>
        </p:grpSpPr>
        <p:pic>
          <p:nvPicPr>
            <p:cNvPr id="148" name="147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3303" y="714356"/>
              <a:ext cx="2896623" cy="1706062"/>
            </a:xfrm>
            <a:prstGeom prst="rect">
              <a:avLst/>
            </a:prstGeom>
          </p:spPr>
        </p:pic>
        <p:sp>
          <p:nvSpPr>
            <p:cNvPr id="149" name="148 CuadroTexto"/>
            <p:cNvSpPr txBox="1"/>
            <p:nvPr/>
          </p:nvSpPr>
          <p:spPr>
            <a:xfrm>
              <a:off x="1685668" y="895633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50" name="149 CuadroTexto"/>
            <p:cNvSpPr txBox="1"/>
            <p:nvPr/>
          </p:nvSpPr>
          <p:spPr>
            <a:xfrm>
              <a:off x="1699187" y="12144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51" name="150 Grupo"/>
          <p:cNvGrpSpPr/>
          <p:nvPr/>
        </p:nvGrpSpPr>
        <p:grpSpPr>
          <a:xfrm>
            <a:off x="6556971" y="4429132"/>
            <a:ext cx="2896623" cy="1706062"/>
            <a:chOff x="413303" y="714356"/>
            <a:chExt cx="2896623" cy="1706062"/>
          </a:xfrm>
        </p:grpSpPr>
        <p:pic>
          <p:nvPicPr>
            <p:cNvPr id="152" name="151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3303" y="714356"/>
              <a:ext cx="2896623" cy="1706062"/>
            </a:xfrm>
            <a:prstGeom prst="rect">
              <a:avLst/>
            </a:prstGeom>
          </p:spPr>
        </p:pic>
        <p:sp>
          <p:nvSpPr>
            <p:cNvPr id="153" name="152 CuadroTexto"/>
            <p:cNvSpPr txBox="1"/>
            <p:nvPr/>
          </p:nvSpPr>
          <p:spPr>
            <a:xfrm>
              <a:off x="1685668" y="895633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54" name="153 CuadroTexto"/>
            <p:cNvSpPr txBox="1"/>
            <p:nvPr/>
          </p:nvSpPr>
          <p:spPr>
            <a:xfrm>
              <a:off x="1699187" y="12144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</Words>
  <Application>Microsoft Office PowerPoint</Application>
  <PresentationFormat>A4 (210 x 297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2022-07-05T23:04:38Z</dcterms:created>
  <dcterms:modified xsi:type="dcterms:W3CDTF">2022-07-08T13:00:40Z</dcterms:modified>
</cp:coreProperties>
</file>