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0" name="89 Grupo"/>
          <p:cNvGrpSpPr/>
          <p:nvPr/>
        </p:nvGrpSpPr>
        <p:grpSpPr>
          <a:xfrm>
            <a:off x="409874" y="714356"/>
            <a:ext cx="2896623" cy="1706062"/>
            <a:chOff x="413303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87" name="86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3485137" y="714356"/>
            <a:ext cx="2896623" cy="1706062"/>
            <a:chOff x="413303" y="714356"/>
            <a:chExt cx="2896623" cy="1706062"/>
          </a:xfrm>
        </p:grpSpPr>
        <p:pic>
          <p:nvPicPr>
            <p:cNvPr id="100" name="9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01" name="100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6556971" y="714356"/>
            <a:ext cx="2896623" cy="1706062"/>
            <a:chOff x="413303" y="714356"/>
            <a:chExt cx="2896623" cy="1706062"/>
          </a:xfrm>
        </p:grpSpPr>
        <p:pic>
          <p:nvPicPr>
            <p:cNvPr id="104" name="10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05" name="104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6" name="105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409874" y="2582377"/>
            <a:ext cx="2896623" cy="1706062"/>
            <a:chOff x="413303" y="714356"/>
            <a:chExt cx="2896623" cy="1706062"/>
          </a:xfrm>
        </p:grpSpPr>
        <p:pic>
          <p:nvPicPr>
            <p:cNvPr id="120" name="11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21" name="120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3485137" y="2582377"/>
            <a:ext cx="2896623" cy="1706062"/>
            <a:chOff x="413303" y="714356"/>
            <a:chExt cx="2896623" cy="1706062"/>
          </a:xfrm>
        </p:grpSpPr>
        <p:pic>
          <p:nvPicPr>
            <p:cNvPr id="124" name="12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6556971" y="2582377"/>
            <a:ext cx="2896623" cy="1706062"/>
            <a:chOff x="413303" y="714356"/>
            <a:chExt cx="2896623" cy="1706062"/>
          </a:xfrm>
        </p:grpSpPr>
        <p:pic>
          <p:nvPicPr>
            <p:cNvPr id="128" name="12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29" name="128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409874" y="4429132"/>
            <a:ext cx="2896623" cy="1706062"/>
            <a:chOff x="413303" y="714356"/>
            <a:chExt cx="2896623" cy="1706062"/>
          </a:xfrm>
        </p:grpSpPr>
        <p:pic>
          <p:nvPicPr>
            <p:cNvPr id="144" name="14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45" name="144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7" name="146 Grupo"/>
          <p:cNvGrpSpPr/>
          <p:nvPr/>
        </p:nvGrpSpPr>
        <p:grpSpPr>
          <a:xfrm>
            <a:off x="3485137" y="4429132"/>
            <a:ext cx="2896623" cy="1706062"/>
            <a:chOff x="413303" y="714356"/>
            <a:chExt cx="2896623" cy="1706062"/>
          </a:xfrm>
        </p:grpSpPr>
        <p:pic>
          <p:nvPicPr>
            <p:cNvPr id="148" name="14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49" name="148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0" name="149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6556971" y="4429132"/>
            <a:ext cx="2896623" cy="1706062"/>
            <a:chOff x="413303" y="714356"/>
            <a:chExt cx="2896623" cy="1706062"/>
          </a:xfrm>
        </p:grpSpPr>
        <p:pic>
          <p:nvPicPr>
            <p:cNvPr id="152" name="15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53" name="152 CuadroTexto"/>
            <p:cNvSpPr txBox="1"/>
            <p:nvPr/>
          </p:nvSpPr>
          <p:spPr>
            <a:xfrm>
              <a:off x="1685668" y="89563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1699187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2022-07-08T13:00:40Z</dcterms:modified>
</cp:coreProperties>
</file>