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420507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3492341" y="714356"/>
            <a:ext cx="2896623" cy="1706062"/>
            <a:chOff x="420507" y="714356"/>
            <a:chExt cx="2896623" cy="1706062"/>
          </a:xfrm>
        </p:grpSpPr>
        <p:pic>
          <p:nvPicPr>
            <p:cNvPr id="64" name="6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5" name="64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1" name="70 Grupo"/>
          <p:cNvGrpSpPr/>
          <p:nvPr/>
        </p:nvGrpSpPr>
        <p:grpSpPr>
          <a:xfrm>
            <a:off x="6564175" y="714356"/>
            <a:ext cx="2896623" cy="1706062"/>
            <a:chOff x="420507" y="714356"/>
            <a:chExt cx="2896623" cy="1706062"/>
          </a:xfrm>
        </p:grpSpPr>
        <p:pic>
          <p:nvPicPr>
            <p:cNvPr id="72" name="71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73" name="72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420507" y="2580797"/>
            <a:ext cx="2896623" cy="1706062"/>
            <a:chOff x="420507" y="714356"/>
            <a:chExt cx="2896623" cy="1706062"/>
          </a:xfrm>
        </p:grpSpPr>
        <p:pic>
          <p:nvPicPr>
            <p:cNvPr id="88" name="8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0" name="89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4" name="93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3492341" y="2580797"/>
            <a:ext cx="2896623" cy="1706062"/>
            <a:chOff x="420507" y="714356"/>
            <a:chExt cx="2896623" cy="1706062"/>
          </a:xfrm>
        </p:grpSpPr>
        <p:pic>
          <p:nvPicPr>
            <p:cNvPr id="96" name="95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7" name="96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99" name="98 Grupo"/>
          <p:cNvGrpSpPr/>
          <p:nvPr/>
        </p:nvGrpSpPr>
        <p:grpSpPr>
          <a:xfrm>
            <a:off x="6564175" y="2580797"/>
            <a:ext cx="2896623" cy="1706062"/>
            <a:chOff x="420507" y="714356"/>
            <a:chExt cx="2896623" cy="1706062"/>
          </a:xfrm>
        </p:grpSpPr>
        <p:pic>
          <p:nvPicPr>
            <p:cNvPr id="100" name="9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01" name="100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2" name="101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420507" y="4429132"/>
            <a:ext cx="2896623" cy="1706062"/>
            <a:chOff x="420507" y="714356"/>
            <a:chExt cx="2896623" cy="1706062"/>
          </a:xfrm>
        </p:grpSpPr>
        <p:pic>
          <p:nvPicPr>
            <p:cNvPr id="124" name="12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5" name="124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3492341" y="4429132"/>
            <a:ext cx="2896623" cy="1706062"/>
            <a:chOff x="420507" y="714356"/>
            <a:chExt cx="2896623" cy="1706062"/>
          </a:xfrm>
        </p:grpSpPr>
        <p:pic>
          <p:nvPicPr>
            <p:cNvPr id="128" name="12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9" name="128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6564175" y="4429132"/>
            <a:ext cx="2896623" cy="1706062"/>
            <a:chOff x="420507" y="714356"/>
            <a:chExt cx="2896623" cy="1706062"/>
          </a:xfrm>
        </p:grpSpPr>
        <p:pic>
          <p:nvPicPr>
            <p:cNvPr id="144" name="14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5" name="144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6" name="145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2022-07-21T21:55:29Z</dcterms:modified>
</cp:coreProperties>
</file>