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78" autoAdjust="0"/>
    <p:restoredTop sz="94660"/>
  </p:normalViewPr>
  <p:slideViewPr>
    <p:cSldViewPr>
      <p:cViewPr>
        <p:scale>
          <a:sx n="70" d="100"/>
          <a:sy n="70" d="100"/>
        </p:scale>
        <p:origin x="-992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8" name="57 Grupo"/>
          <p:cNvGrpSpPr/>
          <p:nvPr/>
        </p:nvGrpSpPr>
        <p:grpSpPr>
          <a:xfrm>
            <a:off x="417180" y="714356"/>
            <a:ext cx="2896623" cy="1706062"/>
            <a:chOff x="420507" y="714356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56" name="55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3489014" y="714356"/>
            <a:ext cx="2896623" cy="1706062"/>
            <a:chOff x="420507" y="714356"/>
            <a:chExt cx="2896623" cy="1706062"/>
          </a:xfrm>
        </p:grpSpPr>
        <p:pic>
          <p:nvPicPr>
            <p:cNvPr id="67" name="66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68" name="67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9" name="68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6560848" y="714356"/>
            <a:ext cx="2896623" cy="1706062"/>
            <a:chOff x="420507" y="714356"/>
            <a:chExt cx="2896623" cy="1706062"/>
          </a:xfrm>
        </p:grpSpPr>
        <p:pic>
          <p:nvPicPr>
            <p:cNvPr id="79" name="7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80" name="79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07" name="106 Grupo"/>
          <p:cNvGrpSpPr/>
          <p:nvPr/>
        </p:nvGrpSpPr>
        <p:grpSpPr>
          <a:xfrm>
            <a:off x="417180" y="2571744"/>
            <a:ext cx="2896623" cy="1706062"/>
            <a:chOff x="420507" y="714356"/>
            <a:chExt cx="2896623" cy="1706062"/>
          </a:xfrm>
        </p:grpSpPr>
        <p:pic>
          <p:nvPicPr>
            <p:cNvPr id="108" name="10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09" name="108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0" name="109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11" name="110 Grupo"/>
          <p:cNvGrpSpPr/>
          <p:nvPr/>
        </p:nvGrpSpPr>
        <p:grpSpPr>
          <a:xfrm>
            <a:off x="3489014" y="2571744"/>
            <a:ext cx="2896623" cy="1706062"/>
            <a:chOff x="420507" y="714356"/>
            <a:chExt cx="2896623" cy="1706062"/>
          </a:xfrm>
        </p:grpSpPr>
        <p:pic>
          <p:nvPicPr>
            <p:cNvPr id="112" name="111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13" name="112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4" name="113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15" name="114 Grupo"/>
          <p:cNvGrpSpPr/>
          <p:nvPr/>
        </p:nvGrpSpPr>
        <p:grpSpPr>
          <a:xfrm>
            <a:off x="6560848" y="2571744"/>
            <a:ext cx="2896623" cy="1706062"/>
            <a:chOff x="420507" y="714356"/>
            <a:chExt cx="2896623" cy="1706062"/>
          </a:xfrm>
        </p:grpSpPr>
        <p:pic>
          <p:nvPicPr>
            <p:cNvPr id="116" name="115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17" name="116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8" name="117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38" name="137 Grupo"/>
          <p:cNvGrpSpPr/>
          <p:nvPr/>
        </p:nvGrpSpPr>
        <p:grpSpPr>
          <a:xfrm>
            <a:off x="417180" y="4429132"/>
            <a:ext cx="2896623" cy="1706062"/>
            <a:chOff x="420507" y="714356"/>
            <a:chExt cx="2896623" cy="1706062"/>
          </a:xfrm>
        </p:grpSpPr>
        <p:pic>
          <p:nvPicPr>
            <p:cNvPr id="139" name="13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40" name="139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1" name="140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47" name="146 Grupo"/>
          <p:cNvGrpSpPr/>
          <p:nvPr/>
        </p:nvGrpSpPr>
        <p:grpSpPr>
          <a:xfrm>
            <a:off x="3489014" y="4429132"/>
            <a:ext cx="2896623" cy="1706062"/>
            <a:chOff x="420507" y="714356"/>
            <a:chExt cx="2896623" cy="1706062"/>
          </a:xfrm>
        </p:grpSpPr>
        <p:pic>
          <p:nvPicPr>
            <p:cNvPr id="148" name="14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49" name="148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0" name="149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  <p:grpSp>
        <p:nvGrpSpPr>
          <p:cNvPr id="151" name="150 Grupo"/>
          <p:cNvGrpSpPr/>
          <p:nvPr/>
        </p:nvGrpSpPr>
        <p:grpSpPr>
          <a:xfrm>
            <a:off x="6560848" y="4429132"/>
            <a:ext cx="2896623" cy="1706062"/>
            <a:chOff x="420507" y="714356"/>
            <a:chExt cx="2896623" cy="1706062"/>
          </a:xfrm>
        </p:grpSpPr>
        <p:pic>
          <p:nvPicPr>
            <p:cNvPr id="152" name="151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0507" y="714356"/>
              <a:ext cx="2896623" cy="1706062"/>
            </a:xfrm>
            <a:prstGeom prst="rect">
              <a:avLst/>
            </a:prstGeom>
          </p:spPr>
        </p:pic>
        <p:sp>
          <p:nvSpPr>
            <p:cNvPr id="153" name="152 CuadroTexto"/>
            <p:cNvSpPr txBox="1"/>
            <p:nvPr/>
          </p:nvSpPr>
          <p:spPr>
            <a:xfrm>
              <a:off x="1914404" y="84048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54" name="153 CuadroTexto"/>
            <p:cNvSpPr txBox="1"/>
            <p:nvPr/>
          </p:nvSpPr>
          <p:spPr>
            <a:xfrm>
              <a:off x="1898728" y="1116355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0000FF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0000FF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34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2022-07-23T21:24:16Z</dcterms:modified>
</cp:coreProperties>
</file>