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2096" y="-4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6" name="72 CuadroTexto"/>
          <p:cNvSpPr txBox="1">
            <a:spLocks noChangeArrowheads="1"/>
          </p:cNvSpPr>
          <p:nvPr/>
        </p:nvSpPr>
        <p:spPr bwMode="auto">
          <a:xfrm>
            <a:off x="166654" y="142852"/>
            <a:ext cx="35004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Adorno para pegar en vasos y artículos</a:t>
            </a:r>
          </a:p>
        </p:txBody>
      </p:sp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28670" y="809699"/>
            <a:ext cx="2446338" cy="2257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697306" y="809699"/>
            <a:ext cx="2446338" cy="2257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28670" y="3310029"/>
            <a:ext cx="2446338" cy="2257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697306" y="3310029"/>
            <a:ext cx="2446338" cy="2257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28670" y="5910388"/>
            <a:ext cx="2446338" cy="2257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697306" y="5910388"/>
            <a:ext cx="2446338" cy="2257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CuadroTexto"/>
          <p:cNvSpPr txBox="1"/>
          <p:nvPr/>
        </p:nvSpPr>
        <p:spPr>
          <a:xfrm>
            <a:off x="5143512" y="23809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888</TotalTime>
  <Words>10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6</cp:revision>
  <dcterms:created xsi:type="dcterms:W3CDTF">2022-07-05T23:03:28Z</dcterms:created>
  <dcterms:modified xsi:type="dcterms:W3CDTF">2022-07-06T20:07:52Z</dcterms:modified>
</cp:coreProperties>
</file>