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70" y="809596"/>
            <a:ext cx="244633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7306" y="809596"/>
            <a:ext cx="244633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70" y="3309926"/>
            <a:ext cx="244633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7306" y="3309926"/>
            <a:ext cx="244633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70" y="5910285"/>
            <a:ext cx="244633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7306" y="5910285"/>
            <a:ext cx="244633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2022-07-06T17:40:05Z</dcterms:modified>
</cp:coreProperties>
</file>