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6858000" cy="9906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1660" y="-52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14/07/2022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14/07/2022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57175" y="573264"/>
            <a:ext cx="3357563" cy="1220822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14/07/2022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14/07/2022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14/07/2022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57175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628900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14/07/2022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14/07/2022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14/07/2022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14/07/2022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14/07/2022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14/07/2022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B8602D-AC4C-455D-B6CB-4CF9F5190628}" type="datetimeFigureOut">
              <a:rPr lang="es-ES" smtClean="0"/>
              <a:pPr/>
              <a:t>14/07/2022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24 Rectángulo"/>
          <p:cNvSpPr/>
          <p:nvPr/>
        </p:nvSpPr>
        <p:spPr>
          <a:xfrm>
            <a:off x="5357826" y="9167842"/>
            <a:ext cx="125598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200" b="1" dirty="0" smtClean="0"/>
              <a:t>etiquetasde.com</a:t>
            </a:r>
            <a:endParaRPr lang="es-ES" sz="1200" dirty="0"/>
          </a:p>
        </p:txBody>
      </p:sp>
      <p:sp>
        <p:nvSpPr>
          <p:cNvPr id="36" name="72 CuadroTexto"/>
          <p:cNvSpPr txBox="1">
            <a:spLocks noChangeArrowheads="1"/>
          </p:cNvSpPr>
          <p:nvPr/>
        </p:nvSpPr>
        <p:spPr bwMode="auto">
          <a:xfrm>
            <a:off x="166654" y="142852"/>
            <a:ext cx="350046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MX" sz="1200" dirty="0">
                <a:latin typeface="Comic Sans MS" pitchFamily="66" charset="0"/>
              </a:rPr>
              <a:t>Adorno para pegar en vasos y artículos</a:t>
            </a:r>
          </a:p>
        </p:txBody>
      </p:sp>
      <p:pic>
        <p:nvPicPr>
          <p:cNvPr id="37" name="Picture 2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946116" y="779482"/>
            <a:ext cx="2442694" cy="22538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8" name="Picture 3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3699128" y="779482"/>
            <a:ext cx="2442694" cy="22538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9 CuadroTexto"/>
          <p:cNvSpPr txBox="1"/>
          <p:nvPr/>
        </p:nvSpPr>
        <p:spPr>
          <a:xfrm>
            <a:off x="5143512" y="238092"/>
            <a:ext cx="132921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50" b="1" dirty="0" smtClean="0"/>
              <a:t>Hoja-Papel A4/Carta</a:t>
            </a:r>
            <a:endParaRPr lang="es-ES" sz="1050" b="1" dirty="0"/>
          </a:p>
        </p:txBody>
      </p:sp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946116" y="3278029"/>
            <a:ext cx="2442694" cy="22538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6" name="Picture 3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3699128" y="3278029"/>
            <a:ext cx="2442694" cy="22538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1" name="Picture 2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946116" y="5881694"/>
            <a:ext cx="2442694" cy="22538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2" name="Picture 3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3699128" y="5881694"/>
            <a:ext cx="2442694" cy="22538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888</TotalTime>
  <Words>10</Words>
  <Application>Microsoft Office PowerPoint</Application>
  <PresentationFormat>A4 (210 x 297 mm)</PresentationFormat>
  <Paragraphs>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7</cp:revision>
  <dcterms:created xsi:type="dcterms:W3CDTF">2022-07-05T23:03:28Z</dcterms:created>
  <dcterms:modified xsi:type="dcterms:W3CDTF">2022-07-14T14:02:34Z</dcterms:modified>
</cp:coreProperties>
</file>