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6116" y="779482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9128" y="779482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6116" y="3278029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9128" y="3278029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6116" y="5881694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9128" y="5881694"/>
            <a:ext cx="2442694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2022-07-14T14:02:34Z</dcterms:modified>
</cp:coreProperties>
</file>