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166654" y="142852"/>
            <a:ext cx="3500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Adorno para pegar en vasos y artículos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143512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9720" y="809596"/>
            <a:ext cx="2444238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14 Imagen" descr="Etiquetas de cumpleaños de la granja niña 8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52" y="809596"/>
            <a:ext cx="2540682" cy="2319753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9720" y="3309926"/>
            <a:ext cx="2444238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20 Imagen" descr="Etiquetas de cumpleaños de la granja niña 8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52" y="3309926"/>
            <a:ext cx="2540682" cy="2319753"/>
          </a:xfrm>
          <a:prstGeom prst="rect">
            <a:avLst/>
          </a:prstGeom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9720" y="5881694"/>
            <a:ext cx="2444238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25 Imagen" descr="Etiquetas de cumpleaños de la granja niña 8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52" y="5881694"/>
            <a:ext cx="2540682" cy="23197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10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2022-07-05T23:03:28Z</dcterms:created>
  <dcterms:modified xsi:type="dcterms:W3CDTF">2022-07-11T14:38:58Z</dcterms:modified>
</cp:coreProperties>
</file>