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809596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14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809596"/>
            <a:ext cx="2540682" cy="2319753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3309926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20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3309926"/>
            <a:ext cx="2540682" cy="2319753"/>
          </a:xfrm>
          <a:prstGeom prst="rect">
            <a:avLst/>
          </a:prstGeom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5881694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25 Imagen" descr="Etiquetas de cumpleaños de la granja niñ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2" y="5881694"/>
            <a:ext cx="2540682" cy="23197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2022-07-11T14:38:58Z</dcterms:modified>
</cp:coreProperties>
</file>