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809596"/>
            <a:ext cx="2444238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14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809596"/>
            <a:ext cx="2540682" cy="2319753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3309926"/>
            <a:ext cx="2444238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20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3309926"/>
            <a:ext cx="2540682" cy="2319753"/>
          </a:xfrm>
          <a:prstGeom prst="rect">
            <a:avLst/>
          </a:prstGeom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5881694"/>
            <a:ext cx="2444238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25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5881694"/>
            <a:ext cx="2540682" cy="23197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2022-07-11T20:53:48Z</dcterms:modified>
</cp:coreProperties>
</file>