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6725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8" name="47 Grupo"/>
          <p:cNvGrpSpPr/>
          <p:nvPr/>
        </p:nvGrpSpPr>
        <p:grpSpPr>
          <a:xfrm>
            <a:off x="4167187" y="715949"/>
            <a:ext cx="1568450" cy="1568450"/>
            <a:chOff x="4167193" y="714356"/>
            <a:chExt cx="1568450" cy="1568450"/>
          </a:xfrm>
        </p:grpSpPr>
        <p:pic>
          <p:nvPicPr>
            <p:cNvPr id="226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67193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6" name="45 CuadroTexto"/>
            <p:cNvSpPr txBox="1"/>
            <p:nvPr/>
          </p:nvSpPr>
          <p:spPr>
            <a:xfrm>
              <a:off x="4500349" y="113595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4469829" y="1343230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4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3132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667644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9" name="58 Grupo"/>
          <p:cNvGrpSpPr/>
          <p:nvPr/>
        </p:nvGrpSpPr>
        <p:grpSpPr>
          <a:xfrm>
            <a:off x="666725" y="2643182"/>
            <a:ext cx="1568450" cy="1568450"/>
            <a:chOff x="4167193" y="714356"/>
            <a:chExt cx="1568450" cy="1568450"/>
          </a:xfrm>
        </p:grpSpPr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67193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1" name="60 CuadroTexto"/>
            <p:cNvSpPr txBox="1"/>
            <p:nvPr/>
          </p:nvSpPr>
          <p:spPr>
            <a:xfrm>
              <a:off x="4500349" y="113595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4469829" y="1343230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4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38123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67187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9" name="68 Grupo"/>
          <p:cNvGrpSpPr/>
          <p:nvPr/>
        </p:nvGrpSpPr>
        <p:grpSpPr>
          <a:xfrm>
            <a:off x="5953132" y="2643182"/>
            <a:ext cx="1568450" cy="1568450"/>
            <a:chOff x="4167193" y="714356"/>
            <a:chExt cx="1568450" cy="1568450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67193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1" name="70 CuadroTexto"/>
            <p:cNvSpPr txBox="1"/>
            <p:nvPr/>
          </p:nvSpPr>
          <p:spPr>
            <a:xfrm>
              <a:off x="4500349" y="113595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4469829" y="1343230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4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6725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2" name="81 Grupo"/>
          <p:cNvGrpSpPr/>
          <p:nvPr/>
        </p:nvGrpSpPr>
        <p:grpSpPr>
          <a:xfrm>
            <a:off x="2381232" y="4572008"/>
            <a:ext cx="1568450" cy="1568450"/>
            <a:chOff x="4167193" y="714356"/>
            <a:chExt cx="1568450" cy="1568450"/>
          </a:xfrm>
        </p:grpSpPr>
        <p:pic>
          <p:nvPicPr>
            <p:cNvPr id="83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67193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4" name="83 CuadroTexto"/>
            <p:cNvSpPr txBox="1"/>
            <p:nvPr/>
          </p:nvSpPr>
          <p:spPr>
            <a:xfrm>
              <a:off x="4500349" y="113595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4469829" y="1343230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4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87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313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3" name="92 Grupo"/>
          <p:cNvGrpSpPr/>
          <p:nvPr/>
        </p:nvGrpSpPr>
        <p:grpSpPr>
          <a:xfrm>
            <a:off x="7667644" y="4572008"/>
            <a:ext cx="1568450" cy="1568450"/>
            <a:chOff x="4167193" y="714356"/>
            <a:chExt cx="1568450" cy="1568450"/>
          </a:xfrm>
        </p:grpSpPr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67193" y="714356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5" name="94 CuadroTexto"/>
            <p:cNvSpPr txBox="1"/>
            <p:nvPr/>
          </p:nvSpPr>
          <p:spPr>
            <a:xfrm>
              <a:off x="4500349" y="1135950"/>
              <a:ext cx="8812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4469829" y="1343230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14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</Words>
  <Application>Microsoft Office PowerPoint</Application>
  <PresentationFormat>A4 (210 x 297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2022-07-08T13:05:05Z</dcterms:modified>
</cp:coreProperties>
</file>