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988" y="-52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2921A-B386-46C8-95B7-9B370C53BAC2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218 CuadroTexto"/>
          <p:cNvSpPr txBox="1"/>
          <p:nvPr/>
        </p:nvSpPr>
        <p:spPr>
          <a:xfrm>
            <a:off x="238092" y="120827"/>
            <a:ext cx="2586734" cy="30777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400" dirty="0" smtClean="0">
                <a:latin typeface="+mn-lt"/>
                <a:cs typeface="+mn-cs"/>
              </a:rPr>
              <a:t>Monedita De Chocolate 4.36 Cm </a:t>
            </a:r>
            <a:endParaRPr lang="es-ES" sz="1400" dirty="0">
              <a:latin typeface="+mn-lt"/>
              <a:cs typeface="+mn-cs"/>
            </a:endParaRPr>
          </a:p>
        </p:txBody>
      </p:sp>
      <p:pic>
        <p:nvPicPr>
          <p:cNvPr id="220" name="Picture 3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2381232" y="715949"/>
            <a:ext cx="1568450" cy="156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22" name="Picture 2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666725" y="715949"/>
            <a:ext cx="1568450" cy="156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53" name="252 Rectángulo"/>
          <p:cNvSpPr/>
          <p:nvPr/>
        </p:nvSpPr>
        <p:spPr>
          <a:xfrm>
            <a:off x="8310586" y="6366711"/>
            <a:ext cx="125598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200" b="1" dirty="0" smtClean="0"/>
              <a:t>etiquetasde.com</a:t>
            </a:r>
            <a:endParaRPr lang="es-ES" sz="1200" dirty="0"/>
          </a:p>
        </p:txBody>
      </p:sp>
      <p:sp>
        <p:nvSpPr>
          <p:cNvPr id="37" name="36 CuadroTexto"/>
          <p:cNvSpPr txBox="1"/>
          <p:nvPr/>
        </p:nvSpPr>
        <p:spPr>
          <a:xfrm>
            <a:off x="7667644" y="142852"/>
            <a:ext cx="132921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50" b="1" dirty="0" smtClean="0"/>
              <a:t>Hoja-Papel A4/Carta</a:t>
            </a:r>
            <a:endParaRPr lang="es-ES" sz="1050" b="1" dirty="0"/>
          </a:p>
        </p:txBody>
      </p:sp>
      <p:grpSp>
        <p:nvGrpSpPr>
          <p:cNvPr id="48" name="47 Grupo"/>
          <p:cNvGrpSpPr/>
          <p:nvPr/>
        </p:nvGrpSpPr>
        <p:grpSpPr>
          <a:xfrm>
            <a:off x="4167187" y="715949"/>
            <a:ext cx="1568450" cy="1568450"/>
            <a:chOff x="4167193" y="714356"/>
            <a:chExt cx="1568450" cy="1568450"/>
          </a:xfrm>
        </p:grpSpPr>
        <p:pic>
          <p:nvPicPr>
            <p:cNvPr id="226" name="Picture 2"/>
            <p:cNvPicPr>
              <a:picLocks noChangeAspect="1" noChangeArrowheads="1"/>
            </p:cNvPicPr>
            <p:nvPr/>
          </p:nvPicPr>
          <p:blipFill>
            <a:blip r:embed="rId4"/>
            <a:stretch>
              <a:fillRect/>
            </a:stretch>
          </p:blipFill>
          <p:spPr bwMode="auto">
            <a:xfrm>
              <a:off x="4167193" y="714356"/>
              <a:ext cx="1568450" cy="1568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46" name="45 CuadroTexto"/>
            <p:cNvSpPr txBox="1"/>
            <p:nvPr/>
          </p:nvSpPr>
          <p:spPr>
            <a:xfrm>
              <a:off x="4500349" y="1135950"/>
              <a:ext cx="88126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1600" b="1" dirty="0" smtClean="0">
                  <a:solidFill>
                    <a:srgbClr val="FF0000"/>
                  </a:solidFill>
                  <a:cs typeface="Arial" pitchFamily="34" charset="0"/>
                </a:rPr>
                <a:t>Nombre</a:t>
              </a:r>
              <a:endParaRPr lang="es-MX" sz="1600" b="1" dirty="0">
                <a:solidFill>
                  <a:srgbClr val="FF0000"/>
                </a:solidFill>
                <a:cs typeface="Arial" pitchFamily="34" charset="0"/>
              </a:endParaRPr>
            </a:p>
          </p:txBody>
        </p:sp>
        <p:sp>
          <p:nvSpPr>
            <p:cNvPr id="47" name="46 CuadroTexto"/>
            <p:cNvSpPr txBox="1"/>
            <p:nvPr/>
          </p:nvSpPr>
          <p:spPr>
            <a:xfrm>
              <a:off x="4469829" y="1343230"/>
              <a:ext cx="96212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1400" b="1" dirty="0" smtClean="0">
                  <a:ln w="28575">
                    <a:noFill/>
                  </a:ln>
                  <a:solidFill>
                    <a:srgbClr val="0033CC"/>
                  </a:solidFill>
                </a:rPr>
                <a:t>Cumplo xx</a:t>
              </a:r>
              <a:endParaRPr lang="es-MX" sz="1400" b="1" dirty="0">
                <a:ln w="28575">
                  <a:noFill/>
                </a:ln>
                <a:solidFill>
                  <a:srgbClr val="0033CC"/>
                </a:solidFill>
              </a:endParaRPr>
            </a:p>
          </p:txBody>
        </p:sp>
      </p:grpSp>
      <p:pic>
        <p:nvPicPr>
          <p:cNvPr id="50" name="Picture 2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5953132" y="715949"/>
            <a:ext cx="1568450" cy="156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2" name="Picture 3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7667644" y="715949"/>
            <a:ext cx="1568450" cy="156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59" name="58 Grupo"/>
          <p:cNvGrpSpPr/>
          <p:nvPr/>
        </p:nvGrpSpPr>
        <p:grpSpPr>
          <a:xfrm>
            <a:off x="666725" y="2643182"/>
            <a:ext cx="1568450" cy="1568450"/>
            <a:chOff x="4167193" y="714356"/>
            <a:chExt cx="1568450" cy="1568450"/>
          </a:xfrm>
        </p:grpSpPr>
        <p:pic>
          <p:nvPicPr>
            <p:cNvPr id="60" name="Picture 2"/>
            <p:cNvPicPr>
              <a:picLocks noChangeAspect="1" noChangeArrowheads="1"/>
            </p:cNvPicPr>
            <p:nvPr/>
          </p:nvPicPr>
          <p:blipFill>
            <a:blip r:embed="rId4"/>
            <a:stretch>
              <a:fillRect/>
            </a:stretch>
          </p:blipFill>
          <p:spPr bwMode="auto">
            <a:xfrm>
              <a:off x="4167193" y="714356"/>
              <a:ext cx="1568450" cy="1568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61" name="60 CuadroTexto"/>
            <p:cNvSpPr txBox="1"/>
            <p:nvPr/>
          </p:nvSpPr>
          <p:spPr>
            <a:xfrm>
              <a:off x="4500349" y="1135950"/>
              <a:ext cx="88126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1600" b="1" dirty="0" smtClean="0">
                  <a:solidFill>
                    <a:srgbClr val="FF0000"/>
                  </a:solidFill>
                  <a:cs typeface="Arial" pitchFamily="34" charset="0"/>
                </a:rPr>
                <a:t>Nombre</a:t>
              </a:r>
              <a:endParaRPr lang="es-MX" sz="1600" b="1" dirty="0">
                <a:solidFill>
                  <a:srgbClr val="FF0000"/>
                </a:solidFill>
                <a:cs typeface="Arial" pitchFamily="34" charset="0"/>
              </a:endParaRPr>
            </a:p>
          </p:txBody>
        </p:sp>
        <p:sp>
          <p:nvSpPr>
            <p:cNvPr id="62" name="61 CuadroTexto"/>
            <p:cNvSpPr txBox="1"/>
            <p:nvPr/>
          </p:nvSpPr>
          <p:spPr>
            <a:xfrm>
              <a:off x="4469829" y="1343230"/>
              <a:ext cx="96212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1400" b="1" dirty="0" smtClean="0">
                  <a:ln w="28575">
                    <a:noFill/>
                  </a:ln>
                  <a:solidFill>
                    <a:srgbClr val="0033CC"/>
                  </a:solidFill>
                </a:rPr>
                <a:t>Cumplo xx</a:t>
              </a:r>
              <a:endParaRPr lang="es-MX" sz="1400" b="1" dirty="0">
                <a:ln w="28575">
                  <a:noFill/>
                </a:ln>
                <a:solidFill>
                  <a:srgbClr val="0033CC"/>
                </a:solidFill>
              </a:endParaRPr>
            </a:p>
          </p:txBody>
        </p:sp>
      </p:grpSp>
      <p:pic>
        <p:nvPicPr>
          <p:cNvPr id="63" name="Picture 2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2381232" y="2643182"/>
            <a:ext cx="1568450" cy="156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4" name="Picture 3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4167187" y="2643182"/>
            <a:ext cx="1568450" cy="156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69" name="68 Grupo"/>
          <p:cNvGrpSpPr/>
          <p:nvPr/>
        </p:nvGrpSpPr>
        <p:grpSpPr>
          <a:xfrm>
            <a:off x="5953132" y="2643182"/>
            <a:ext cx="1568450" cy="1568450"/>
            <a:chOff x="4167193" y="714356"/>
            <a:chExt cx="1568450" cy="1568450"/>
          </a:xfrm>
        </p:grpSpPr>
        <p:pic>
          <p:nvPicPr>
            <p:cNvPr id="70" name="Picture 2"/>
            <p:cNvPicPr>
              <a:picLocks noChangeAspect="1" noChangeArrowheads="1"/>
            </p:cNvPicPr>
            <p:nvPr/>
          </p:nvPicPr>
          <p:blipFill>
            <a:blip r:embed="rId4"/>
            <a:stretch>
              <a:fillRect/>
            </a:stretch>
          </p:blipFill>
          <p:spPr bwMode="auto">
            <a:xfrm>
              <a:off x="4167193" y="714356"/>
              <a:ext cx="1568450" cy="1568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71" name="70 CuadroTexto"/>
            <p:cNvSpPr txBox="1"/>
            <p:nvPr/>
          </p:nvSpPr>
          <p:spPr>
            <a:xfrm>
              <a:off x="4500349" y="1135950"/>
              <a:ext cx="88126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1600" b="1" dirty="0" smtClean="0">
                  <a:solidFill>
                    <a:srgbClr val="FF0000"/>
                  </a:solidFill>
                  <a:cs typeface="Arial" pitchFamily="34" charset="0"/>
                </a:rPr>
                <a:t>Nombre</a:t>
              </a:r>
              <a:endParaRPr lang="es-MX" sz="1600" b="1" dirty="0">
                <a:solidFill>
                  <a:srgbClr val="FF0000"/>
                </a:solidFill>
                <a:cs typeface="Arial" pitchFamily="34" charset="0"/>
              </a:endParaRPr>
            </a:p>
          </p:txBody>
        </p:sp>
        <p:sp>
          <p:nvSpPr>
            <p:cNvPr id="72" name="71 CuadroTexto"/>
            <p:cNvSpPr txBox="1"/>
            <p:nvPr/>
          </p:nvSpPr>
          <p:spPr>
            <a:xfrm>
              <a:off x="4469829" y="1343230"/>
              <a:ext cx="96212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1400" b="1" dirty="0" smtClean="0">
                  <a:ln w="28575">
                    <a:noFill/>
                  </a:ln>
                  <a:solidFill>
                    <a:srgbClr val="0033CC"/>
                  </a:solidFill>
                </a:rPr>
                <a:t>Cumplo xx</a:t>
              </a:r>
              <a:endParaRPr lang="es-MX" sz="1400" b="1" dirty="0">
                <a:ln w="28575">
                  <a:noFill/>
                </a:ln>
                <a:solidFill>
                  <a:srgbClr val="0033CC"/>
                </a:solidFill>
              </a:endParaRPr>
            </a:p>
          </p:txBody>
        </p:sp>
      </p:grpSp>
      <p:pic>
        <p:nvPicPr>
          <p:cNvPr id="74" name="Picture 2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7667644" y="2643182"/>
            <a:ext cx="1568450" cy="156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1" name="Picture 3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666725" y="4572008"/>
            <a:ext cx="1568450" cy="156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82" name="81 Grupo"/>
          <p:cNvGrpSpPr/>
          <p:nvPr/>
        </p:nvGrpSpPr>
        <p:grpSpPr>
          <a:xfrm>
            <a:off x="2381232" y="4572008"/>
            <a:ext cx="1568450" cy="1568450"/>
            <a:chOff x="4167193" y="714356"/>
            <a:chExt cx="1568450" cy="1568450"/>
          </a:xfrm>
        </p:grpSpPr>
        <p:pic>
          <p:nvPicPr>
            <p:cNvPr id="83" name="Picture 2"/>
            <p:cNvPicPr>
              <a:picLocks noChangeAspect="1" noChangeArrowheads="1"/>
            </p:cNvPicPr>
            <p:nvPr/>
          </p:nvPicPr>
          <p:blipFill>
            <a:blip r:embed="rId4"/>
            <a:stretch>
              <a:fillRect/>
            </a:stretch>
          </p:blipFill>
          <p:spPr bwMode="auto">
            <a:xfrm>
              <a:off x="4167193" y="714356"/>
              <a:ext cx="1568450" cy="1568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84" name="83 CuadroTexto"/>
            <p:cNvSpPr txBox="1"/>
            <p:nvPr/>
          </p:nvSpPr>
          <p:spPr>
            <a:xfrm>
              <a:off x="4500349" y="1135950"/>
              <a:ext cx="88126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1600" b="1" dirty="0" smtClean="0">
                  <a:solidFill>
                    <a:srgbClr val="FF0000"/>
                  </a:solidFill>
                  <a:cs typeface="Arial" pitchFamily="34" charset="0"/>
                </a:rPr>
                <a:t>Nombre</a:t>
              </a:r>
              <a:endParaRPr lang="es-MX" sz="1600" b="1" dirty="0">
                <a:solidFill>
                  <a:srgbClr val="FF0000"/>
                </a:solidFill>
                <a:cs typeface="Arial" pitchFamily="34" charset="0"/>
              </a:endParaRPr>
            </a:p>
          </p:txBody>
        </p:sp>
        <p:sp>
          <p:nvSpPr>
            <p:cNvPr id="85" name="84 CuadroTexto"/>
            <p:cNvSpPr txBox="1"/>
            <p:nvPr/>
          </p:nvSpPr>
          <p:spPr>
            <a:xfrm>
              <a:off x="4469829" y="1343230"/>
              <a:ext cx="96212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1400" b="1" dirty="0" smtClean="0">
                  <a:ln w="28575">
                    <a:noFill/>
                  </a:ln>
                  <a:solidFill>
                    <a:srgbClr val="0033CC"/>
                  </a:solidFill>
                </a:rPr>
                <a:t>Cumplo xx</a:t>
              </a:r>
              <a:endParaRPr lang="es-MX" sz="1400" b="1" dirty="0">
                <a:ln w="28575">
                  <a:noFill/>
                </a:ln>
                <a:solidFill>
                  <a:srgbClr val="0033CC"/>
                </a:solidFill>
              </a:endParaRPr>
            </a:p>
          </p:txBody>
        </p:sp>
      </p:grpSp>
      <p:pic>
        <p:nvPicPr>
          <p:cNvPr id="86" name="Picture 2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4167187" y="4572008"/>
            <a:ext cx="1568450" cy="156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8" name="Picture 3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5953132" y="4572008"/>
            <a:ext cx="1568450" cy="156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93" name="92 Grupo"/>
          <p:cNvGrpSpPr/>
          <p:nvPr/>
        </p:nvGrpSpPr>
        <p:grpSpPr>
          <a:xfrm>
            <a:off x="7667644" y="4572008"/>
            <a:ext cx="1568450" cy="1568450"/>
            <a:chOff x="4167193" y="714356"/>
            <a:chExt cx="1568450" cy="1568450"/>
          </a:xfrm>
        </p:grpSpPr>
        <p:pic>
          <p:nvPicPr>
            <p:cNvPr id="94" name="Picture 2"/>
            <p:cNvPicPr>
              <a:picLocks noChangeAspect="1" noChangeArrowheads="1"/>
            </p:cNvPicPr>
            <p:nvPr/>
          </p:nvPicPr>
          <p:blipFill>
            <a:blip r:embed="rId4"/>
            <a:stretch>
              <a:fillRect/>
            </a:stretch>
          </p:blipFill>
          <p:spPr bwMode="auto">
            <a:xfrm>
              <a:off x="4167193" y="714356"/>
              <a:ext cx="1568450" cy="1568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95" name="94 CuadroTexto"/>
            <p:cNvSpPr txBox="1"/>
            <p:nvPr/>
          </p:nvSpPr>
          <p:spPr>
            <a:xfrm>
              <a:off x="4500349" y="1135950"/>
              <a:ext cx="88126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1600" b="1" dirty="0" smtClean="0">
                  <a:solidFill>
                    <a:srgbClr val="FF0000"/>
                  </a:solidFill>
                  <a:cs typeface="Arial" pitchFamily="34" charset="0"/>
                </a:rPr>
                <a:t>Nombre</a:t>
              </a:r>
              <a:endParaRPr lang="es-MX" sz="1600" b="1" dirty="0">
                <a:solidFill>
                  <a:srgbClr val="FF0000"/>
                </a:solidFill>
                <a:cs typeface="Arial" pitchFamily="34" charset="0"/>
              </a:endParaRPr>
            </a:p>
          </p:txBody>
        </p:sp>
        <p:sp>
          <p:nvSpPr>
            <p:cNvPr id="96" name="95 CuadroTexto"/>
            <p:cNvSpPr txBox="1"/>
            <p:nvPr/>
          </p:nvSpPr>
          <p:spPr>
            <a:xfrm>
              <a:off x="4469829" y="1343230"/>
              <a:ext cx="96212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1400" b="1" dirty="0" smtClean="0">
                  <a:ln w="28575">
                    <a:noFill/>
                  </a:ln>
                  <a:solidFill>
                    <a:srgbClr val="0033CC"/>
                  </a:solidFill>
                </a:rPr>
                <a:t>Cumplo xx</a:t>
              </a:r>
              <a:endParaRPr lang="es-MX" sz="1400" b="1" dirty="0">
                <a:ln w="28575">
                  <a:noFill/>
                </a:ln>
                <a:solidFill>
                  <a:srgbClr val="0033CC"/>
                </a:solidFill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23</Words>
  <Application>Microsoft Office PowerPoint</Application>
  <PresentationFormat>A4 (210 x 297 mm)</PresentationFormat>
  <Paragraphs>13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20</cp:revision>
  <dcterms:created xsi:type="dcterms:W3CDTF">2022-07-05T23:04:38Z</dcterms:created>
  <dcterms:modified xsi:type="dcterms:W3CDTF">2022-07-08T13:05:05Z</dcterms:modified>
</cp:coreProperties>
</file>