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52670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238625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22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6720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739082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53138" y="714356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6720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238625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452670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53138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739082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6720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452670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3138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238625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739082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2022-07-21T21:59:11Z</dcterms:modified>
</cp:coreProperties>
</file>