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52670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238625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6720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739082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953138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6720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238625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452670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3138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73908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6720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452670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8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238625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73908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21</cp:revision>
  <dcterms:created xsi:type="dcterms:W3CDTF">2022-07-05T23:04:38Z</dcterms:created>
  <dcterms:modified xsi:type="dcterms:W3CDTF">2022-07-21T21:59:11Z</dcterms:modified>
</cp:coreProperties>
</file>