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452670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238625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222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66720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739082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5953138" y="714356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66720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238625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2452670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953138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7739082" y="264318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6720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452670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2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3138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3" name="Picture 2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4238625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739082" y="457200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8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2022-07-23T21:25:46Z</dcterms:modified>
</cp:coreProperties>
</file>