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810411"/>
            <a:ext cx="2446338" cy="225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97306" y="810411"/>
            <a:ext cx="2446338" cy="225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3310741"/>
            <a:ext cx="2446338" cy="225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97306" y="3310741"/>
            <a:ext cx="2446338" cy="225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5911100"/>
            <a:ext cx="2446338" cy="225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97306" y="5911100"/>
            <a:ext cx="2446338" cy="225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2022-07-05T23:03:28Z</dcterms:created>
  <dcterms:modified xsi:type="dcterms:W3CDTF">2022-07-08T13:28:35Z</dcterms:modified>
</cp:coreProperties>
</file>