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4678" y="1057851"/>
            <a:ext cx="244320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43314" y="1057851"/>
            <a:ext cx="244320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4678" y="3556398"/>
            <a:ext cx="244320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43314" y="3556398"/>
            <a:ext cx="244320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4678" y="6128166"/>
            <a:ext cx="244320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52" y="6128166"/>
            <a:ext cx="244320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2022-07-09T00:01:01Z</dcterms:modified>
</cp:coreProperties>
</file>