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811379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7" name="26 Grupo"/>
          <p:cNvGrpSpPr/>
          <p:nvPr/>
        </p:nvGrpSpPr>
        <p:grpSpPr>
          <a:xfrm>
            <a:off x="3696256" y="811379"/>
            <a:ext cx="2540682" cy="2319753"/>
            <a:chOff x="3697306" y="811379"/>
            <a:chExt cx="2540682" cy="2319753"/>
          </a:xfrm>
        </p:grpSpPr>
        <p:pic>
          <p:nvPicPr>
            <p:cNvPr id="24" name="23 Imagen" descr="Etiquetas de cumpleaños de piscina niña 9s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97306" y="811379"/>
              <a:ext cx="2540682" cy="2319753"/>
            </a:xfrm>
            <a:prstGeom prst="rect">
              <a:avLst/>
            </a:prstGeom>
          </p:spPr>
        </p:pic>
        <p:sp>
          <p:nvSpPr>
            <p:cNvPr id="26" name="25 CuadroTexto"/>
            <p:cNvSpPr txBox="1"/>
            <p:nvPr/>
          </p:nvSpPr>
          <p:spPr>
            <a:xfrm>
              <a:off x="4421181" y="95247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3309926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3" name="32 Grupo"/>
          <p:cNvGrpSpPr/>
          <p:nvPr/>
        </p:nvGrpSpPr>
        <p:grpSpPr>
          <a:xfrm>
            <a:off x="3696256" y="3309926"/>
            <a:ext cx="2540682" cy="2319753"/>
            <a:chOff x="3697306" y="811379"/>
            <a:chExt cx="2540682" cy="2319753"/>
          </a:xfrm>
        </p:grpSpPr>
        <p:pic>
          <p:nvPicPr>
            <p:cNvPr id="34" name="33 Imagen" descr="Etiquetas de cumpleaños de piscina niña 9s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97306" y="811379"/>
              <a:ext cx="2540682" cy="2319753"/>
            </a:xfrm>
            <a:prstGeom prst="rect">
              <a:avLst/>
            </a:prstGeom>
          </p:spPr>
        </p:pic>
        <p:sp>
          <p:nvSpPr>
            <p:cNvPr id="35" name="34 CuadroTexto"/>
            <p:cNvSpPr txBox="1"/>
            <p:nvPr/>
          </p:nvSpPr>
          <p:spPr>
            <a:xfrm>
              <a:off x="4421181" y="95247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</a:t>
              </a:r>
              <a:r>
                <a:rPr lang="es-MX" sz="2000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e</a:t>
              </a:r>
              <a:endParaRPr lang="es-MX" sz="2000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5881694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4" name="43 Grupo"/>
          <p:cNvGrpSpPr/>
          <p:nvPr/>
        </p:nvGrpSpPr>
        <p:grpSpPr>
          <a:xfrm>
            <a:off x="3696256" y="5881694"/>
            <a:ext cx="2540682" cy="2319753"/>
            <a:chOff x="3697306" y="811379"/>
            <a:chExt cx="2540682" cy="2319753"/>
          </a:xfrm>
        </p:grpSpPr>
        <p:pic>
          <p:nvPicPr>
            <p:cNvPr id="45" name="44 Imagen" descr="Etiquetas de cumpleaños de piscina niña 9s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97306" y="811379"/>
              <a:ext cx="2540682" cy="2319753"/>
            </a:xfrm>
            <a:prstGeom prst="rect">
              <a:avLst/>
            </a:prstGeom>
          </p:spPr>
        </p:pic>
        <p:sp>
          <p:nvSpPr>
            <p:cNvPr id="46" name="45 CuadroTexto"/>
            <p:cNvSpPr txBox="1"/>
            <p:nvPr/>
          </p:nvSpPr>
          <p:spPr>
            <a:xfrm>
              <a:off x="4421181" y="95247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</a:t>
              </a:r>
              <a:r>
                <a:rPr lang="es-MX" sz="2000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e</a:t>
              </a:r>
              <a:endParaRPr lang="es-MX" sz="2000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13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2022-07-21T22:01:03Z</dcterms:modified>
</cp:coreProperties>
</file>