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grpSp>
        <p:nvGrpSpPr>
          <p:cNvPr id="40" name="39 Grupo"/>
          <p:cNvGrpSpPr/>
          <p:nvPr/>
        </p:nvGrpSpPr>
        <p:grpSpPr>
          <a:xfrm>
            <a:off x="3524429" y="1142984"/>
            <a:ext cx="2861883" cy="4259263"/>
            <a:chOff x="3452991" y="1357298"/>
            <a:chExt cx="2861883" cy="4259263"/>
          </a:xfrm>
        </p:grpSpPr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452991" y="1357298"/>
              <a:ext cx="2861883" cy="4259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2" name="41 CuadroTexto"/>
            <p:cNvSpPr txBox="1"/>
            <p:nvPr/>
          </p:nvSpPr>
          <p:spPr>
            <a:xfrm>
              <a:off x="4223690" y="3538222"/>
              <a:ext cx="13986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>
                  <a:solidFill>
                    <a:srgbClr val="9900FF"/>
                  </a:solidFill>
                </a:rPr>
                <a:t>Mi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Baby</a:t>
              </a:r>
              <a:r>
                <a:rPr lang="es-ES" sz="1400" b="1" dirty="0" smtClean="0">
                  <a:solidFill>
                    <a:srgbClr val="9900FF"/>
                  </a:solidFill>
                </a:rPr>
                <a:t> </a:t>
              </a:r>
              <a:r>
                <a:rPr lang="es-ES" sz="1400" b="1" dirty="0" err="1" smtClean="0">
                  <a:solidFill>
                    <a:srgbClr val="9900FF"/>
                  </a:solidFill>
                </a:rPr>
                <a:t>Shower</a:t>
              </a:r>
              <a:endParaRPr lang="es-ES" sz="1400" b="1" dirty="0">
                <a:solidFill>
                  <a:srgbClr val="9900FF"/>
                </a:solidFill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4238620" y="314324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</p:grp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45937"/>
            <a:ext cx="2855912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591332" y="1145753"/>
            <a:ext cx="2862262" cy="42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2022-07-06T20:08:50Z</dcterms:modified>
</cp:coreProperties>
</file>