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CuadroTexto"/>
          <p:cNvSpPr txBox="1">
            <a:spLocks noChangeArrowheads="1"/>
          </p:cNvSpPr>
          <p:nvPr/>
        </p:nvSpPr>
        <p:spPr bwMode="auto">
          <a:xfrm>
            <a:off x="6381760" y="142852"/>
            <a:ext cx="2928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sorbete-popote-</a:t>
            </a:r>
            <a:r>
              <a:rPr lang="es-MX" sz="1200" dirty="0" err="1">
                <a:latin typeface="Comic Sans MS" pitchFamily="66" charset="0"/>
              </a:rPr>
              <a:t>pagita</a:t>
            </a:r>
            <a:endParaRPr lang="es-MX" sz="1200" dirty="0">
              <a:latin typeface="Comic Sans MS" pitchFamily="66" charset="0"/>
            </a:endParaRPr>
          </a:p>
        </p:txBody>
      </p:sp>
      <p:grpSp>
        <p:nvGrpSpPr>
          <p:cNvPr id="40" name="39 Grupo"/>
          <p:cNvGrpSpPr/>
          <p:nvPr/>
        </p:nvGrpSpPr>
        <p:grpSpPr>
          <a:xfrm>
            <a:off x="3524429" y="1142984"/>
            <a:ext cx="2861883" cy="4259263"/>
            <a:chOff x="3452991" y="1357298"/>
            <a:chExt cx="2861883" cy="4259263"/>
          </a:xfrm>
        </p:grpSpPr>
        <p:pic>
          <p:nvPicPr>
            <p:cNvPr id="41" name="Picture 5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452991" y="1357298"/>
              <a:ext cx="2861883" cy="4259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2" name="41 CuadroTexto"/>
            <p:cNvSpPr txBox="1"/>
            <p:nvPr/>
          </p:nvSpPr>
          <p:spPr>
            <a:xfrm>
              <a:off x="4223690" y="3538222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4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Shower</a:t>
              </a:r>
              <a:endParaRPr lang="es-ES" sz="1400" b="1" dirty="0">
                <a:solidFill>
                  <a:srgbClr val="9900FF"/>
                </a:solidFill>
              </a:endParaRPr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4238620" y="314324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2406" y="1145937"/>
            <a:ext cx="2855912" cy="425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591332" y="1145753"/>
            <a:ext cx="2862262" cy="425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45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810520" y="42860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2022-07-05T23:04:38Z</dcterms:created>
  <dcterms:modified xsi:type="dcterms:W3CDTF">2022-07-06T20:08:50Z</dcterms:modified>
</cp:coreProperties>
</file>