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84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2921A-B386-46C8-95B7-9B370C53BAC2}" type="datetimeFigureOut">
              <a:rPr lang="es-ES" smtClean="0"/>
              <a:pPr/>
              <a:t>06/07/2022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BB4A49-E48C-4470-B3DD-E5306784D2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8 CuadroTexto"/>
          <p:cNvSpPr txBox="1">
            <a:spLocks noChangeArrowheads="1"/>
          </p:cNvSpPr>
          <p:nvPr/>
        </p:nvSpPr>
        <p:spPr bwMode="auto">
          <a:xfrm>
            <a:off x="6381760" y="142852"/>
            <a:ext cx="29289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MX" sz="1200" dirty="0">
                <a:latin typeface="Comic Sans MS" pitchFamily="66" charset="0"/>
              </a:rPr>
              <a:t>Adorno para sorbete-popote-</a:t>
            </a:r>
            <a:r>
              <a:rPr lang="es-MX" sz="1200" dirty="0" err="1">
                <a:latin typeface="Comic Sans MS" pitchFamily="66" charset="0"/>
              </a:rPr>
              <a:t>pagita</a:t>
            </a:r>
            <a:endParaRPr lang="es-MX" sz="1200" dirty="0">
              <a:latin typeface="Comic Sans MS" pitchFamily="66" charset="0"/>
            </a:endParaRPr>
          </a:p>
        </p:txBody>
      </p:sp>
      <p:grpSp>
        <p:nvGrpSpPr>
          <p:cNvPr id="40" name="39 Grupo"/>
          <p:cNvGrpSpPr/>
          <p:nvPr/>
        </p:nvGrpSpPr>
        <p:grpSpPr>
          <a:xfrm>
            <a:off x="3524240" y="1142984"/>
            <a:ext cx="2862262" cy="4259263"/>
            <a:chOff x="3452802" y="1357298"/>
            <a:chExt cx="2862262" cy="4259263"/>
          </a:xfrm>
        </p:grpSpPr>
        <p:pic>
          <p:nvPicPr>
            <p:cNvPr id="41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452802" y="1357298"/>
              <a:ext cx="2862262" cy="4259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41 CuadroTexto"/>
            <p:cNvSpPr txBox="1"/>
            <p:nvPr/>
          </p:nvSpPr>
          <p:spPr>
            <a:xfrm>
              <a:off x="4223690" y="3538222"/>
              <a:ext cx="139865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400" b="1" dirty="0" smtClean="0">
                  <a:solidFill>
                    <a:srgbClr val="0000FF"/>
                  </a:solidFill>
                  <a:latin typeface="+mj-lt"/>
                </a:rPr>
                <a:t>Mi Baby Shower</a:t>
              </a:r>
              <a:endParaRPr lang="es-ES" sz="1400" b="1" dirty="0">
                <a:solidFill>
                  <a:srgbClr val="0000FF"/>
                </a:solidFill>
                <a:latin typeface="+mj-lt"/>
              </a:endParaRPr>
            </a:p>
          </p:txBody>
        </p:sp>
        <p:sp>
          <p:nvSpPr>
            <p:cNvPr id="43" name="42 CuadroTexto"/>
            <p:cNvSpPr txBox="1"/>
            <p:nvPr/>
          </p:nvSpPr>
          <p:spPr>
            <a:xfrm>
              <a:off x="4238620" y="3143248"/>
              <a:ext cx="140371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800" b="1" dirty="0" smtClean="0">
                  <a:solidFill>
                    <a:srgbClr val="FF0000"/>
                  </a:solidFill>
                  <a:cs typeface="Arial" pitchFamily="34" charset="0"/>
                </a:rPr>
                <a:t>Nombre</a:t>
              </a:r>
              <a:endParaRPr lang="es-MX" sz="2800" b="1" dirty="0">
                <a:solidFill>
                  <a:srgbClr val="FF0000"/>
                </a:solidFill>
                <a:cs typeface="Arial" pitchFamily="34" charset="0"/>
              </a:endParaRPr>
            </a:p>
          </p:txBody>
        </p:sp>
      </p:grp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406" y="1142984"/>
            <a:ext cx="2855912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91332" y="1142984"/>
            <a:ext cx="2862262" cy="425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6" name="45 Rectángulo"/>
          <p:cNvSpPr/>
          <p:nvPr/>
        </p:nvSpPr>
        <p:spPr>
          <a:xfrm>
            <a:off x="8167710" y="6286520"/>
            <a:ext cx="12559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200" b="1" dirty="0" smtClean="0"/>
              <a:t>etiquetasde.com</a:t>
            </a:r>
            <a:endParaRPr lang="es-ES" sz="12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7810520" y="428604"/>
            <a:ext cx="132921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50" b="1" dirty="0" smtClean="0"/>
              <a:t>Hoja-Papel A4/Carta</a:t>
            </a:r>
            <a:endParaRPr lang="es-ES" sz="105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10</Words>
  <Application>Microsoft Office PowerPoint</Application>
  <PresentationFormat>A4 (210 x 297 mm)</PresentationFormat>
  <Paragraphs>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</cp:revision>
  <dcterms:created xsi:type="dcterms:W3CDTF">2022-07-05T23:04:38Z</dcterms:created>
  <dcterms:modified xsi:type="dcterms:W3CDTF">2022-07-06T17:40:32Z</dcterms:modified>
</cp:coreProperties>
</file>