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3"/>
            <a:ext cx="2862261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50471"/>
            <a:ext cx="2855912" cy="424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2022-07-11T14:39:34Z</dcterms:modified>
</cp:coreProperties>
</file>