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240" y="1145754"/>
            <a:ext cx="2862261" cy="425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50471"/>
            <a:ext cx="2855911" cy="424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592524" y="1147524"/>
            <a:ext cx="2859878" cy="4250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2022-07-11T20:54:11Z</dcterms:modified>
</cp:coreProperties>
</file>