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8" name="75 CuadroTexto"/>
            <p:cNvSpPr txBox="1">
              <a:spLocks noChangeArrowheads="1"/>
            </p:cNvSpPr>
            <p:nvPr/>
          </p:nvSpPr>
          <p:spPr bwMode="auto">
            <a:xfrm>
              <a:off x="1473176" y="2107345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9" name="159 CuadroTexto"/>
            <p:cNvSpPr txBox="1">
              <a:spLocks noChangeArrowheads="1"/>
            </p:cNvSpPr>
            <p:nvPr/>
          </p:nvSpPr>
          <p:spPr bwMode="auto">
            <a:xfrm>
              <a:off x="1850432" y="786069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1742688" y="1200675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1807353" y="170413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6" name="55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7" name="75 CuadroTexto"/>
            <p:cNvSpPr txBox="1">
              <a:spLocks noChangeArrowheads="1"/>
            </p:cNvSpPr>
            <p:nvPr/>
          </p:nvSpPr>
          <p:spPr bwMode="auto">
            <a:xfrm>
              <a:off x="1473176" y="2107345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8" name="159 CuadroTexto"/>
            <p:cNvSpPr txBox="1">
              <a:spLocks noChangeArrowheads="1"/>
            </p:cNvSpPr>
            <p:nvPr/>
          </p:nvSpPr>
          <p:spPr bwMode="auto">
            <a:xfrm>
              <a:off x="1850432" y="786069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742688" y="1200675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1807353" y="170413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2022-07-28T13:57:54Z</dcterms:modified>
</cp:coreProperties>
</file>