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12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41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38" name="75 CuadroTexto"/>
            <p:cNvSpPr txBox="1">
              <a:spLocks noChangeArrowheads="1"/>
            </p:cNvSpPr>
            <p:nvPr/>
          </p:nvSpPr>
          <p:spPr bwMode="auto">
            <a:xfrm>
              <a:off x="1473176" y="2043547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9" name="159 CuadroTexto"/>
            <p:cNvSpPr txBox="1">
              <a:spLocks noChangeArrowheads="1"/>
            </p:cNvSpPr>
            <p:nvPr/>
          </p:nvSpPr>
          <p:spPr bwMode="auto">
            <a:xfrm>
              <a:off x="1807900" y="722271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1700156" y="113687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1764821" y="1640332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5" name="54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56" name="55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57" name="75 CuadroTexto"/>
            <p:cNvSpPr txBox="1">
              <a:spLocks noChangeArrowheads="1"/>
            </p:cNvSpPr>
            <p:nvPr/>
          </p:nvSpPr>
          <p:spPr bwMode="auto">
            <a:xfrm>
              <a:off x="1473176" y="2043547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8" name="159 CuadroTexto"/>
            <p:cNvSpPr txBox="1">
              <a:spLocks noChangeArrowheads="1"/>
            </p:cNvSpPr>
            <p:nvPr/>
          </p:nvSpPr>
          <p:spPr bwMode="auto">
            <a:xfrm>
              <a:off x="1807900" y="722271"/>
              <a:ext cx="162300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 smtClean="0">
                  <a:latin typeface="+mj-lt"/>
                  <a:cs typeface="Aharoni" pitchFamily="2" charset="-79"/>
                </a:rPr>
                <a:t>Mi Fiesta 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1700156" y="1136877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1764821" y="1640332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24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2022-07-05T23:04:38Z</dcterms:created>
  <dcterms:modified xsi:type="dcterms:W3CDTF">2022-07-27T17:53:37Z</dcterms:modified>
</cp:coreProperties>
</file>