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166654" y="142852"/>
            <a:ext cx="3500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pegar en vasos y artículos</a:t>
            </a: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8671" y="811379"/>
            <a:ext cx="2446336" cy="225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714752" y="814240"/>
            <a:ext cx="2440127" cy="2248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CuadroTexto"/>
          <p:cNvSpPr txBox="1"/>
          <p:nvPr/>
        </p:nvSpPr>
        <p:spPr>
          <a:xfrm>
            <a:off x="5143512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8671" y="3309926"/>
            <a:ext cx="2446336" cy="225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714752" y="3312787"/>
            <a:ext cx="2440127" cy="2248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8671" y="5881694"/>
            <a:ext cx="2446336" cy="225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714752" y="5884555"/>
            <a:ext cx="2440127" cy="2248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10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2022-07-05T23:03:28Z</dcterms:created>
  <dcterms:modified xsi:type="dcterms:W3CDTF">2022-07-10T22:34:41Z</dcterms:modified>
</cp:coreProperties>
</file>