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1" y="811379"/>
            <a:ext cx="2446336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814240"/>
            <a:ext cx="2440127" cy="224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1" y="3309926"/>
            <a:ext cx="2446336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3312787"/>
            <a:ext cx="2440127" cy="224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1" y="5881694"/>
            <a:ext cx="2446336" cy="22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5884555"/>
            <a:ext cx="2440127" cy="224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2022-07-10T22:34:41Z</dcterms:modified>
</cp:coreProperties>
</file>