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4"/>
            <a:ext cx="2862261" cy="4253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45938"/>
            <a:ext cx="2855911" cy="425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592524" y="1142984"/>
            <a:ext cx="2859877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2022-07-27T18:03:01Z</dcterms:modified>
</cp:coreProperties>
</file>