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60" d="100"/>
          <a:sy n="60" d="100"/>
        </p:scale>
        <p:origin x="-1364" y="-24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Rectángulo"/>
          <p:cNvSpPr/>
          <p:nvPr/>
        </p:nvSpPr>
        <p:spPr>
          <a:xfrm>
            <a:off x="8524900" y="14285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7" name="16 CuadroTexto"/>
          <p:cNvSpPr txBox="1"/>
          <p:nvPr/>
        </p:nvSpPr>
        <p:spPr>
          <a:xfrm rot="16200000">
            <a:off x="-585306" y="609061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sp>
        <p:nvSpPr>
          <p:cNvPr id="63" name="62 CuadroTexto"/>
          <p:cNvSpPr txBox="1"/>
          <p:nvPr/>
        </p:nvSpPr>
        <p:spPr>
          <a:xfrm>
            <a:off x="309530" y="59272"/>
            <a:ext cx="331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Tarjetas de </a:t>
            </a:r>
            <a:r>
              <a:rPr lang="es-MX" dirty="0" smtClean="0"/>
              <a:t>navidad - Señaladores</a:t>
            </a:r>
            <a:endParaRPr lang="es-ES" dirty="0"/>
          </a:p>
        </p:txBody>
      </p:sp>
      <p:grpSp>
        <p:nvGrpSpPr>
          <p:cNvPr id="25" name="24 Grupo"/>
          <p:cNvGrpSpPr/>
          <p:nvPr/>
        </p:nvGrpSpPr>
        <p:grpSpPr>
          <a:xfrm>
            <a:off x="866786" y="642918"/>
            <a:ext cx="2203152" cy="5879162"/>
            <a:chOff x="866786" y="642918"/>
            <a:chExt cx="2203152" cy="5879162"/>
          </a:xfrm>
        </p:grpSpPr>
        <p:pic>
          <p:nvPicPr>
            <p:cNvPr id="21" name="20 Imagen" descr="Etiquetas Navideñas para imprimir 10s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66786" y="642918"/>
              <a:ext cx="2203152" cy="5879162"/>
            </a:xfrm>
            <a:prstGeom prst="rect">
              <a:avLst/>
            </a:prstGeom>
          </p:spPr>
        </p:pic>
        <p:sp>
          <p:nvSpPr>
            <p:cNvPr id="24" name="23 Rectángulo"/>
            <p:cNvSpPr/>
            <p:nvPr/>
          </p:nvSpPr>
          <p:spPr>
            <a:xfrm>
              <a:off x="1095348" y="3214686"/>
              <a:ext cx="1766701" cy="8874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ts val="3000"/>
                </a:lnSpc>
              </a:pPr>
              <a:r>
                <a:rPr lang="es-MX" sz="3600" b="1" dirty="0" smtClean="0">
                  <a:solidFill>
                    <a:schemeClr val="bg1"/>
                  </a:solidFill>
                </a:rPr>
                <a:t>Feliz</a:t>
              </a:r>
            </a:p>
            <a:p>
              <a:pPr algn="ctr">
                <a:lnSpc>
                  <a:spcPts val="3000"/>
                </a:lnSpc>
              </a:pPr>
              <a:r>
                <a:rPr lang="es-MX" sz="3600" b="1" dirty="0" smtClean="0">
                  <a:solidFill>
                    <a:schemeClr val="bg1"/>
                  </a:solidFill>
                </a:rPr>
                <a:t>Navidad</a:t>
              </a:r>
              <a:endParaRPr lang="es-MX" sz="3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7" name="26 Grupo"/>
          <p:cNvGrpSpPr/>
          <p:nvPr/>
        </p:nvGrpSpPr>
        <p:grpSpPr>
          <a:xfrm>
            <a:off x="3738554" y="642918"/>
            <a:ext cx="2203152" cy="5891436"/>
            <a:chOff x="3738554" y="642918"/>
            <a:chExt cx="2203152" cy="5891436"/>
          </a:xfrm>
        </p:grpSpPr>
        <p:pic>
          <p:nvPicPr>
            <p:cNvPr id="22" name="21 Imagen" descr="Etiquetas Navideñas para imprimir 10ss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738554" y="642918"/>
              <a:ext cx="2203152" cy="5891436"/>
            </a:xfrm>
            <a:prstGeom prst="rect">
              <a:avLst/>
            </a:prstGeom>
          </p:spPr>
        </p:pic>
        <p:sp>
          <p:nvSpPr>
            <p:cNvPr id="26" name="25 Rectángulo"/>
            <p:cNvSpPr/>
            <p:nvPr/>
          </p:nvSpPr>
          <p:spPr>
            <a:xfrm>
              <a:off x="4018704" y="2541513"/>
              <a:ext cx="1587871" cy="87395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ts val="3000"/>
                </a:lnSpc>
              </a:pPr>
              <a:r>
                <a:rPr lang="es-MX" sz="3200" b="1" dirty="0" smtClean="0">
                  <a:solidFill>
                    <a:srgbClr val="FF0000"/>
                  </a:solidFill>
                </a:rPr>
                <a:t>Feliz</a:t>
              </a:r>
            </a:p>
            <a:p>
              <a:pPr algn="ctr">
                <a:lnSpc>
                  <a:spcPts val="3000"/>
                </a:lnSpc>
              </a:pPr>
              <a:r>
                <a:rPr lang="es-MX" sz="3200" b="1" dirty="0" smtClean="0">
                  <a:solidFill>
                    <a:srgbClr val="FF0000"/>
                  </a:solidFill>
                </a:rPr>
                <a:t>Navidad</a:t>
              </a:r>
              <a:endParaRPr lang="es-MX" sz="32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9" name="28 Grupo"/>
          <p:cNvGrpSpPr/>
          <p:nvPr/>
        </p:nvGrpSpPr>
        <p:grpSpPr>
          <a:xfrm>
            <a:off x="6953264" y="642918"/>
            <a:ext cx="2203152" cy="5897573"/>
            <a:chOff x="6953264" y="642918"/>
            <a:chExt cx="2203152" cy="5897573"/>
          </a:xfrm>
        </p:grpSpPr>
        <p:pic>
          <p:nvPicPr>
            <p:cNvPr id="23" name="22 Imagen" descr="Etiquetas Navideñas para imprimir 10sss.jp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953264" y="642918"/>
              <a:ext cx="2203152" cy="5897573"/>
            </a:xfrm>
            <a:prstGeom prst="rect">
              <a:avLst/>
            </a:prstGeom>
          </p:spPr>
        </p:pic>
        <p:sp>
          <p:nvSpPr>
            <p:cNvPr id="28" name="27 Rectángulo"/>
            <p:cNvSpPr/>
            <p:nvPr/>
          </p:nvSpPr>
          <p:spPr>
            <a:xfrm>
              <a:off x="7272953" y="2615848"/>
              <a:ext cx="1587871" cy="87395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ts val="3000"/>
                </a:lnSpc>
              </a:pPr>
              <a:r>
                <a:rPr lang="es-MX" sz="3200" b="1" dirty="0" smtClean="0">
                  <a:solidFill>
                    <a:srgbClr val="FF0000"/>
                  </a:solidFill>
                </a:rPr>
                <a:t>Feliz</a:t>
              </a:r>
            </a:p>
            <a:p>
              <a:pPr algn="ctr">
                <a:lnSpc>
                  <a:spcPts val="3000"/>
                </a:lnSpc>
              </a:pPr>
              <a:r>
                <a:rPr lang="es-MX" sz="3200" b="1" dirty="0" smtClean="0">
                  <a:solidFill>
                    <a:srgbClr val="FF0000"/>
                  </a:solidFill>
                </a:rPr>
                <a:t>Navidad</a:t>
              </a:r>
              <a:endParaRPr lang="es-MX" sz="3200" b="1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14</Words>
  <Application>Microsoft Office PowerPoint</Application>
  <PresentationFormat>A4 (210 x 297 mm)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8</cp:revision>
  <dcterms:created xsi:type="dcterms:W3CDTF">2022-07-05T23:04:38Z</dcterms:created>
  <dcterms:modified xsi:type="dcterms:W3CDTF">2022-07-19T22:22:58Z</dcterms:modified>
</cp:coreProperties>
</file>