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17" name="16 Grupo"/>
          <p:cNvGrpSpPr/>
          <p:nvPr/>
        </p:nvGrpSpPr>
        <p:grpSpPr>
          <a:xfrm>
            <a:off x="714356" y="1023910"/>
            <a:ext cx="5584591" cy="3768063"/>
            <a:chOff x="714356" y="1023910"/>
            <a:chExt cx="5584591" cy="3768063"/>
          </a:xfrm>
        </p:grpSpPr>
        <p:pic>
          <p:nvPicPr>
            <p:cNvPr id="14" name="13 Imagen" descr="Etiquetas Navideñas para imprimir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2553504" y="3055747"/>
              <a:ext cx="2304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 rot="10800000">
              <a:off x="1979720" y="2238356"/>
              <a:ext cx="2592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</a:rPr>
                <a:t>Feliz Navidad</a:t>
              </a: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714356" y="5095876"/>
            <a:ext cx="5584591" cy="3768063"/>
            <a:chOff x="714356" y="1023910"/>
            <a:chExt cx="5584591" cy="3768063"/>
          </a:xfrm>
        </p:grpSpPr>
        <p:pic>
          <p:nvPicPr>
            <p:cNvPr id="23" name="22 Imagen" descr="Etiquetas Navideñas para imprimir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24" name="23 CuadroTexto"/>
            <p:cNvSpPr txBox="1"/>
            <p:nvPr/>
          </p:nvSpPr>
          <p:spPr>
            <a:xfrm>
              <a:off x="2553504" y="3055747"/>
              <a:ext cx="2304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 rot="10800000">
              <a:off x="1979720" y="2238356"/>
              <a:ext cx="2592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>
                  <a:solidFill>
                    <a:schemeClr val="bg1"/>
                  </a:solidFill>
                </a:rPr>
                <a:t>Feliz Navidad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2022-07-19T22:24:31Z</dcterms:modified>
</cp:coreProperties>
</file>