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2835036" y="168731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818883" y="196318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61" name="60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835036" y="168731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818883" y="196318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2022-07-24T14:16:09Z</dcterms:modified>
</cp:coreProperties>
</file>