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48 Grupo"/>
          <p:cNvGrpSpPr/>
          <p:nvPr/>
        </p:nvGrpSpPr>
        <p:grpSpPr>
          <a:xfrm>
            <a:off x="166654" y="136247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46" name="45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2524108" y="136247"/>
            <a:ext cx="2197015" cy="3160510"/>
            <a:chOff x="166654" y="125614"/>
            <a:chExt cx="2197015" cy="3160510"/>
          </a:xfrm>
        </p:grpSpPr>
        <p:pic>
          <p:nvPicPr>
            <p:cNvPr id="56" name="5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4881562" y="136247"/>
            <a:ext cx="2197015" cy="3160510"/>
            <a:chOff x="166654" y="125614"/>
            <a:chExt cx="2197015" cy="3160510"/>
          </a:xfrm>
        </p:grpSpPr>
        <p:pic>
          <p:nvPicPr>
            <p:cNvPr id="68" name="67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7239016" y="136247"/>
            <a:ext cx="2197015" cy="3160510"/>
            <a:chOff x="166654" y="125614"/>
            <a:chExt cx="2197015" cy="3160510"/>
          </a:xfrm>
        </p:grpSpPr>
        <p:pic>
          <p:nvPicPr>
            <p:cNvPr id="76" name="7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7" name="76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12" name="111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3" name="112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16" name="11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7" name="116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20" name="11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1" name="120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24" name="123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5" name="124 CuadroTexto"/>
            <p:cNvSpPr txBox="1"/>
            <p:nvPr/>
          </p:nvSpPr>
          <p:spPr>
            <a:xfrm>
              <a:off x="538253" y="5755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639197" y="93269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2022-07-27T18:04:26Z</dcterms:modified>
</cp:coreProperties>
</file>