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48 Grupo"/>
          <p:cNvGrpSpPr/>
          <p:nvPr/>
        </p:nvGrpSpPr>
        <p:grpSpPr>
          <a:xfrm>
            <a:off x="166654" y="136247"/>
            <a:ext cx="2197015" cy="3160510"/>
            <a:chOff x="166654" y="125614"/>
            <a:chExt cx="2197015" cy="3160510"/>
          </a:xfrm>
        </p:grpSpPr>
        <p:pic>
          <p:nvPicPr>
            <p:cNvPr id="53" name="52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46" name="45 CuadroTexto"/>
            <p:cNvSpPr txBox="1"/>
            <p:nvPr/>
          </p:nvSpPr>
          <p:spPr>
            <a:xfrm>
              <a:off x="538253" y="57550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8" name="47 CuadroTexto"/>
            <p:cNvSpPr txBox="1"/>
            <p:nvPr/>
          </p:nvSpPr>
          <p:spPr>
            <a:xfrm>
              <a:off x="639197" y="93269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55" name="54 Grupo"/>
          <p:cNvGrpSpPr/>
          <p:nvPr/>
        </p:nvGrpSpPr>
        <p:grpSpPr>
          <a:xfrm>
            <a:off x="2524108" y="136247"/>
            <a:ext cx="2197015" cy="3160510"/>
            <a:chOff x="166654" y="125614"/>
            <a:chExt cx="2197015" cy="3160510"/>
          </a:xfrm>
        </p:grpSpPr>
        <p:pic>
          <p:nvPicPr>
            <p:cNvPr id="56" name="55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57" name="56 CuadroTexto"/>
            <p:cNvSpPr txBox="1"/>
            <p:nvPr/>
          </p:nvSpPr>
          <p:spPr>
            <a:xfrm>
              <a:off x="538253" y="57550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8" name="57 CuadroTexto"/>
            <p:cNvSpPr txBox="1"/>
            <p:nvPr/>
          </p:nvSpPr>
          <p:spPr>
            <a:xfrm>
              <a:off x="639197" y="93269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67" name="66 Grupo"/>
          <p:cNvGrpSpPr/>
          <p:nvPr/>
        </p:nvGrpSpPr>
        <p:grpSpPr>
          <a:xfrm>
            <a:off x="4881562" y="136247"/>
            <a:ext cx="2197015" cy="3160510"/>
            <a:chOff x="166654" y="125614"/>
            <a:chExt cx="2197015" cy="3160510"/>
          </a:xfrm>
        </p:grpSpPr>
        <p:pic>
          <p:nvPicPr>
            <p:cNvPr id="68" name="67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69" name="68 CuadroTexto"/>
            <p:cNvSpPr txBox="1"/>
            <p:nvPr/>
          </p:nvSpPr>
          <p:spPr>
            <a:xfrm>
              <a:off x="538253" y="57550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0" name="69 CuadroTexto"/>
            <p:cNvSpPr txBox="1"/>
            <p:nvPr/>
          </p:nvSpPr>
          <p:spPr>
            <a:xfrm>
              <a:off x="639197" y="93269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75" name="74 Grupo"/>
          <p:cNvGrpSpPr/>
          <p:nvPr/>
        </p:nvGrpSpPr>
        <p:grpSpPr>
          <a:xfrm>
            <a:off x="7239016" y="136247"/>
            <a:ext cx="2197015" cy="3160510"/>
            <a:chOff x="166654" y="125614"/>
            <a:chExt cx="2197015" cy="3160510"/>
          </a:xfrm>
        </p:grpSpPr>
        <p:pic>
          <p:nvPicPr>
            <p:cNvPr id="76" name="75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77" name="76 CuadroTexto"/>
            <p:cNvSpPr txBox="1"/>
            <p:nvPr/>
          </p:nvSpPr>
          <p:spPr>
            <a:xfrm>
              <a:off x="538253" y="57550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8" name="77 CuadroTexto"/>
            <p:cNvSpPr txBox="1"/>
            <p:nvPr/>
          </p:nvSpPr>
          <p:spPr>
            <a:xfrm>
              <a:off x="639197" y="93269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11" name="110 Grupo"/>
          <p:cNvGrpSpPr/>
          <p:nvPr/>
        </p:nvGrpSpPr>
        <p:grpSpPr>
          <a:xfrm>
            <a:off x="166654" y="3500438"/>
            <a:ext cx="2197015" cy="3160510"/>
            <a:chOff x="166654" y="125614"/>
            <a:chExt cx="2197015" cy="3160510"/>
          </a:xfrm>
        </p:grpSpPr>
        <p:pic>
          <p:nvPicPr>
            <p:cNvPr id="112" name="111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13" name="112 CuadroTexto"/>
            <p:cNvSpPr txBox="1"/>
            <p:nvPr/>
          </p:nvSpPr>
          <p:spPr>
            <a:xfrm>
              <a:off x="538253" y="57550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14" name="113 CuadroTexto"/>
            <p:cNvSpPr txBox="1"/>
            <p:nvPr/>
          </p:nvSpPr>
          <p:spPr>
            <a:xfrm>
              <a:off x="639197" y="93269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15" name="114 Grupo"/>
          <p:cNvGrpSpPr/>
          <p:nvPr/>
        </p:nvGrpSpPr>
        <p:grpSpPr>
          <a:xfrm>
            <a:off x="2524108" y="3500438"/>
            <a:ext cx="2197015" cy="3160510"/>
            <a:chOff x="166654" y="125614"/>
            <a:chExt cx="2197015" cy="3160510"/>
          </a:xfrm>
        </p:grpSpPr>
        <p:pic>
          <p:nvPicPr>
            <p:cNvPr id="116" name="115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17" name="116 CuadroTexto"/>
            <p:cNvSpPr txBox="1"/>
            <p:nvPr/>
          </p:nvSpPr>
          <p:spPr>
            <a:xfrm>
              <a:off x="538253" y="57550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18" name="117 CuadroTexto"/>
            <p:cNvSpPr txBox="1"/>
            <p:nvPr/>
          </p:nvSpPr>
          <p:spPr>
            <a:xfrm>
              <a:off x="639197" y="93269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19" name="118 Grupo"/>
          <p:cNvGrpSpPr/>
          <p:nvPr/>
        </p:nvGrpSpPr>
        <p:grpSpPr>
          <a:xfrm>
            <a:off x="4881562" y="3500438"/>
            <a:ext cx="2197015" cy="3160510"/>
            <a:chOff x="166654" y="125614"/>
            <a:chExt cx="2197015" cy="3160510"/>
          </a:xfrm>
        </p:grpSpPr>
        <p:pic>
          <p:nvPicPr>
            <p:cNvPr id="120" name="119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21" name="120 CuadroTexto"/>
            <p:cNvSpPr txBox="1"/>
            <p:nvPr/>
          </p:nvSpPr>
          <p:spPr>
            <a:xfrm>
              <a:off x="538253" y="57550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22" name="121 CuadroTexto"/>
            <p:cNvSpPr txBox="1"/>
            <p:nvPr/>
          </p:nvSpPr>
          <p:spPr>
            <a:xfrm>
              <a:off x="639197" y="93269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23" name="122 Grupo"/>
          <p:cNvGrpSpPr/>
          <p:nvPr/>
        </p:nvGrpSpPr>
        <p:grpSpPr>
          <a:xfrm>
            <a:off x="7239016" y="3500438"/>
            <a:ext cx="2197015" cy="3160510"/>
            <a:chOff x="166654" y="125614"/>
            <a:chExt cx="2197015" cy="3160510"/>
          </a:xfrm>
        </p:grpSpPr>
        <p:pic>
          <p:nvPicPr>
            <p:cNvPr id="124" name="123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25" name="124 CuadroTexto"/>
            <p:cNvSpPr txBox="1"/>
            <p:nvPr/>
          </p:nvSpPr>
          <p:spPr>
            <a:xfrm>
              <a:off x="538253" y="57550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26" name="125 CuadroTexto"/>
            <p:cNvSpPr txBox="1"/>
            <p:nvPr/>
          </p:nvSpPr>
          <p:spPr>
            <a:xfrm>
              <a:off x="639197" y="93269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sp>
        <p:nvSpPr>
          <p:cNvPr id="47" name="72 CuadroTexto"/>
          <p:cNvSpPr txBox="1">
            <a:spLocks noChangeArrowheads="1"/>
          </p:cNvSpPr>
          <p:nvPr/>
        </p:nvSpPr>
        <p:spPr bwMode="auto">
          <a:xfrm rot="16200000">
            <a:off x="8243524" y="1218799"/>
            <a:ext cx="2857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Tarjetita  Para Suvenires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80" name="79 Rectángulo"/>
          <p:cNvSpPr/>
          <p:nvPr/>
        </p:nvSpPr>
        <p:spPr>
          <a:xfrm rot="16200000">
            <a:off x="9035539" y="5877218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 rot="16200000">
            <a:off x="9019221" y="3395143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30</Words>
  <Application>Microsoft Office PowerPoint</Application>
  <PresentationFormat>A4 (210 x 297 mm)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9</cp:revision>
  <dcterms:created xsi:type="dcterms:W3CDTF">2022-07-05T23:04:38Z</dcterms:created>
  <dcterms:modified xsi:type="dcterms:W3CDTF">2022-07-27T18:04:26Z</dcterms:modified>
</cp:coreProperties>
</file>