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10" autoAdjust="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3" name="52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4" name="53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5" name="54 CuadroTexto"/>
            <p:cNvSpPr txBox="1"/>
            <p:nvPr/>
          </p:nvSpPr>
          <p:spPr>
            <a:xfrm>
              <a:off x="2452642" y="185734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553586" y="221453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39" name="38 CuadroTexto"/>
            <p:cNvSpPr txBox="1"/>
            <p:nvPr/>
          </p:nvSpPr>
          <p:spPr>
            <a:xfrm>
              <a:off x="2452642" y="185734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2553586" y="221453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2022-07-27T18:07:31Z</dcterms:modified>
</cp:coreProperties>
</file>