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4" name="53 Grupo"/>
          <p:cNvGrpSpPr/>
          <p:nvPr/>
        </p:nvGrpSpPr>
        <p:grpSpPr>
          <a:xfrm>
            <a:off x="166654" y="125614"/>
            <a:ext cx="2197015" cy="3160510"/>
            <a:chOff x="166654" y="125614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51" name="50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2524108" y="125614"/>
            <a:ext cx="2197015" cy="3160510"/>
            <a:chOff x="166654" y="125614"/>
            <a:chExt cx="2197015" cy="3160510"/>
          </a:xfrm>
        </p:grpSpPr>
        <p:pic>
          <p:nvPicPr>
            <p:cNvPr id="60" name="59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4881562" y="125614"/>
            <a:ext cx="2197015" cy="3160510"/>
            <a:chOff x="166654" y="125614"/>
            <a:chExt cx="2197015" cy="3160510"/>
          </a:xfrm>
        </p:grpSpPr>
        <p:pic>
          <p:nvPicPr>
            <p:cNvPr id="68" name="67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9" name="68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7239016" y="125614"/>
            <a:ext cx="2197015" cy="3160510"/>
            <a:chOff x="166654" y="125614"/>
            <a:chExt cx="2197015" cy="3160510"/>
          </a:xfrm>
        </p:grpSpPr>
        <p:pic>
          <p:nvPicPr>
            <p:cNvPr id="76" name="75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77" name="76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11" name="110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112" name="111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3" name="112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4" name="113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116" name="115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7" name="116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8" name="117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19" name="118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120" name="119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1" name="120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124" name="123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5" name="124 CuadroTexto"/>
            <p:cNvSpPr txBox="1"/>
            <p:nvPr/>
          </p:nvSpPr>
          <p:spPr>
            <a:xfrm>
              <a:off x="684500" y="630782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656087" y="98796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2022-07-10T22:38:03Z</dcterms:modified>
</cp:coreProperties>
</file>