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72 CuadroTexto"/>
          <p:cNvSpPr txBox="1">
            <a:spLocks noChangeArrowheads="1"/>
          </p:cNvSpPr>
          <p:nvPr/>
        </p:nvSpPr>
        <p:spPr bwMode="auto">
          <a:xfrm rot="16200000">
            <a:off x="8243524" y="1218799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  Para Suvenires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0" name="79 Rectángulo"/>
          <p:cNvSpPr/>
          <p:nvPr/>
        </p:nvSpPr>
        <p:spPr>
          <a:xfrm rot="16200000">
            <a:off x="9035539" y="587721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9019221" y="3395143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7" name="56 Grupo"/>
          <p:cNvGrpSpPr/>
          <p:nvPr/>
        </p:nvGrpSpPr>
        <p:grpSpPr>
          <a:xfrm>
            <a:off x="166654" y="125614"/>
            <a:ext cx="2197015" cy="3160510"/>
            <a:chOff x="166654" y="125614"/>
            <a:chExt cx="2197015" cy="3160510"/>
          </a:xfrm>
        </p:grpSpPr>
        <p:pic>
          <p:nvPicPr>
            <p:cNvPr id="53" name="5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55" name="54 CuadroTexto"/>
            <p:cNvSpPr txBox="1"/>
            <p:nvPr/>
          </p:nvSpPr>
          <p:spPr>
            <a:xfrm>
              <a:off x="738158" y="78579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680866" y="106166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2524108" y="125614"/>
            <a:ext cx="2197015" cy="3160510"/>
            <a:chOff x="166654" y="125614"/>
            <a:chExt cx="2197015" cy="3160510"/>
          </a:xfrm>
        </p:grpSpPr>
        <p:pic>
          <p:nvPicPr>
            <p:cNvPr id="63" name="6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64" name="63 CuadroTexto"/>
            <p:cNvSpPr txBox="1"/>
            <p:nvPr/>
          </p:nvSpPr>
          <p:spPr>
            <a:xfrm>
              <a:off x="738158" y="78579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680866" y="106166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0" name="69 Grupo"/>
          <p:cNvGrpSpPr/>
          <p:nvPr/>
        </p:nvGrpSpPr>
        <p:grpSpPr>
          <a:xfrm>
            <a:off x="4881562" y="125614"/>
            <a:ext cx="2197015" cy="3160510"/>
            <a:chOff x="166654" y="125614"/>
            <a:chExt cx="2197015" cy="3160510"/>
          </a:xfrm>
        </p:grpSpPr>
        <p:pic>
          <p:nvPicPr>
            <p:cNvPr id="71" name="70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72" name="71 CuadroTexto"/>
            <p:cNvSpPr txBox="1"/>
            <p:nvPr/>
          </p:nvSpPr>
          <p:spPr>
            <a:xfrm>
              <a:off x="738158" y="78579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680866" y="106166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8" name="77 Grupo"/>
          <p:cNvGrpSpPr/>
          <p:nvPr/>
        </p:nvGrpSpPr>
        <p:grpSpPr>
          <a:xfrm>
            <a:off x="7239016" y="125614"/>
            <a:ext cx="2197015" cy="3160510"/>
            <a:chOff x="166654" y="125614"/>
            <a:chExt cx="2197015" cy="3160510"/>
          </a:xfrm>
        </p:grpSpPr>
        <p:pic>
          <p:nvPicPr>
            <p:cNvPr id="79" name="78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81" name="80 CuadroTexto"/>
            <p:cNvSpPr txBox="1"/>
            <p:nvPr/>
          </p:nvSpPr>
          <p:spPr>
            <a:xfrm>
              <a:off x="738158" y="78579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2" name="81 CuadroTexto"/>
            <p:cNvSpPr txBox="1"/>
            <p:nvPr/>
          </p:nvSpPr>
          <p:spPr>
            <a:xfrm>
              <a:off x="680866" y="106166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14" name="113 Grupo"/>
          <p:cNvGrpSpPr/>
          <p:nvPr/>
        </p:nvGrpSpPr>
        <p:grpSpPr>
          <a:xfrm>
            <a:off x="166654" y="3500438"/>
            <a:ext cx="2197015" cy="3160510"/>
            <a:chOff x="166654" y="125614"/>
            <a:chExt cx="2197015" cy="3160510"/>
          </a:xfrm>
        </p:grpSpPr>
        <p:pic>
          <p:nvPicPr>
            <p:cNvPr id="115" name="114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16" name="115 CuadroTexto"/>
            <p:cNvSpPr txBox="1"/>
            <p:nvPr/>
          </p:nvSpPr>
          <p:spPr>
            <a:xfrm>
              <a:off x="738158" y="78579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7" name="116 CuadroTexto"/>
            <p:cNvSpPr txBox="1"/>
            <p:nvPr/>
          </p:nvSpPr>
          <p:spPr>
            <a:xfrm>
              <a:off x="680866" y="106166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2524108" y="3500438"/>
            <a:ext cx="2197015" cy="3160510"/>
            <a:chOff x="166654" y="125614"/>
            <a:chExt cx="2197015" cy="3160510"/>
          </a:xfrm>
        </p:grpSpPr>
        <p:pic>
          <p:nvPicPr>
            <p:cNvPr id="119" name="118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20" name="119 CuadroTexto"/>
            <p:cNvSpPr txBox="1"/>
            <p:nvPr/>
          </p:nvSpPr>
          <p:spPr>
            <a:xfrm>
              <a:off x="738158" y="78579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1" name="120 CuadroTexto"/>
            <p:cNvSpPr txBox="1"/>
            <p:nvPr/>
          </p:nvSpPr>
          <p:spPr>
            <a:xfrm>
              <a:off x="680866" y="106166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22" name="121 Grupo"/>
          <p:cNvGrpSpPr/>
          <p:nvPr/>
        </p:nvGrpSpPr>
        <p:grpSpPr>
          <a:xfrm>
            <a:off x="4881562" y="3500438"/>
            <a:ext cx="2197015" cy="3160510"/>
            <a:chOff x="166654" y="125614"/>
            <a:chExt cx="2197015" cy="3160510"/>
          </a:xfrm>
        </p:grpSpPr>
        <p:pic>
          <p:nvPicPr>
            <p:cNvPr id="123" name="12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24" name="123 CuadroTexto"/>
            <p:cNvSpPr txBox="1"/>
            <p:nvPr/>
          </p:nvSpPr>
          <p:spPr>
            <a:xfrm>
              <a:off x="738158" y="78579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5" name="124 CuadroTexto"/>
            <p:cNvSpPr txBox="1"/>
            <p:nvPr/>
          </p:nvSpPr>
          <p:spPr>
            <a:xfrm>
              <a:off x="680866" y="106166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26" name="125 Grupo"/>
          <p:cNvGrpSpPr/>
          <p:nvPr/>
        </p:nvGrpSpPr>
        <p:grpSpPr>
          <a:xfrm>
            <a:off x="7239016" y="3500438"/>
            <a:ext cx="2197015" cy="3160510"/>
            <a:chOff x="166654" y="125614"/>
            <a:chExt cx="2197015" cy="3160510"/>
          </a:xfrm>
        </p:grpSpPr>
        <p:pic>
          <p:nvPicPr>
            <p:cNvPr id="127" name="126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28" name="127 CuadroTexto"/>
            <p:cNvSpPr txBox="1"/>
            <p:nvPr/>
          </p:nvSpPr>
          <p:spPr>
            <a:xfrm>
              <a:off x="738158" y="78579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9" name="128 CuadroTexto"/>
            <p:cNvSpPr txBox="1"/>
            <p:nvPr/>
          </p:nvSpPr>
          <p:spPr>
            <a:xfrm>
              <a:off x="680866" y="1061664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2022-07-28T14:23:01Z</dcterms:modified>
</cp:coreProperties>
</file>