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72 CuadroTexto"/>
          <p:cNvSpPr txBox="1">
            <a:spLocks noChangeArrowheads="1"/>
          </p:cNvSpPr>
          <p:nvPr/>
        </p:nvSpPr>
        <p:spPr bwMode="auto">
          <a:xfrm>
            <a:off x="7310454" y="223043"/>
            <a:ext cx="23574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 smtClean="0">
                <a:latin typeface="Comic Sans MS" pitchFamily="66" charset="0"/>
              </a:rPr>
              <a:t>Tarjetita</a:t>
            </a:r>
            <a:endParaRPr lang="es-MX" sz="1200" dirty="0">
              <a:latin typeface="Comic Sans MS" pitchFamily="66" charset="0"/>
            </a:endParaRPr>
          </a:p>
        </p:txBody>
      </p:sp>
      <p:sp>
        <p:nvSpPr>
          <p:cNvPr id="89" name="88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40" name="39 CuadroTexto"/>
          <p:cNvSpPr txBox="1"/>
          <p:nvPr/>
        </p:nvSpPr>
        <p:spPr>
          <a:xfrm>
            <a:off x="7910070" y="3181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46" name="45 Grupo"/>
          <p:cNvGrpSpPr/>
          <p:nvPr/>
        </p:nvGrpSpPr>
        <p:grpSpPr>
          <a:xfrm>
            <a:off x="409976" y="714356"/>
            <a:ext cx="2896623" cy="1706062"/>
            <a:chOff x="3504688" y="2575969"/>
            <a:chExt cx="2896623" cy="1706062"/>
          </a:xfrm>
        </p:grpSpPr>
        <p:pic>
          <p:nvPicPr>
            <p:cNvPr id="47" name="46 Imagen" descr="Etiquetas Navideñas para imprimir 12s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04688" y="2575969"/>
              <a:ext cx="2896623" cy="1706062"/>
            </a:xfrm>
            <a:prstGeom prst="rect">
              <a:avLst/>
            </a:prstGeom>
          </p:spPr>
        </p:pic>
        <p:sp>
          <p:nvSpPr>
            <p:cNvPr id="48" name="47 CuadroTexto"/>
            <p:cNvSpPr txBox="1"/>
            <p:nvPr/>
          </p:nvSpPr>
          <p:spPr>
            <a:xfrm>
              <a:off x="4007776" y="2643182"/>
              <a:ext cx="20882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0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ES" sz="20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52" name="51 Grupo"/>
          <p:cNvGrpSpPr/>
          <p:nvPr/>
        </p:nvGrpSpPr>
        <p:grpSpPr>
          <a:xfrm>
            <a:off x="3494190" y="714356"/>
            <a:ext cx="2896623" cy="1706062"/>
            <a:chOff x="3504688" y="2575969"/>
            <a:chExt cx="2896623" cy="1706062"/>
          </a:xfrm>
        </p:grpSpPr>
        <p:pic>
          <p:nvPicPr>
            <p:cNvPr id="53" name="52 Imagen" descr="Etiquetas Navideñas para imprimir 12s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04688" y="2575969"/>
              <a:ext cx="2896623" cy="1706062"/>
            </a:xfrm>
            <a:prstGeom prst="rect">
              <a:avLst/>
            </a:prstGeom>
          </p:spPr>
        </p:pic>
        <p:sp>
          <p:nvSpPr>
            <p:cNvPr id="54" name="53 CuadroTexto"/>
            <p:cNvSpPr txBox="1"/>
            <p:nvPr/>
          </p:nvSpPr>
          <p:spPr>
            <a:xfrm>
              <a:off x="4007776" y="2643182"/>
              <a:ext cx="20882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0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ES" sz="20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58" name="57 Grupo"/>
          <p:cNvGrpSpPr/>
          <p:nvPr/>
        </p:nvGrpSpPr>
        <p:grpSpPr>
          <a:xfrm>
            <a:off x="6566024" y="714356"/>
            <a:ext cx="2896623" cy="1706062"/>
            <a:chOff x="3504688" y="2575969"/>
            <a:chExt cx="2896623" cy="1706062"/>
          </a:xfrm>
        </p:grpSpPr>
        <p:pic>
          <p:nvPicPr>
            <p:cNvPr id="59" name="58 Imagen" descr="Etiquetas Navideñas para imprimir 12s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04688" y="2575969"/>
              <a:ext cx="2896623" cy="1706062"/>
            </a:xfrm>
            <a:prstGeom prst="rect">
              <a:avLst/>
            </a:prstGeom>
          </p:spPr>
        </p:pic>
        <p:sp>
          <p:nvSpPr>
            <p:cNvPr id="60" name="59 CuadroTexto"/>
            <p:cNvSpPr txBox="1"/>
            <p:nvPr/>
          </p:nvSpPr>
          <p:spPr>
            <a:xfrm>
              <a:off x="4007776" y="2643182"/>
              <a:ext cx="20882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0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ES" sz="20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70" name="69 Grupo"/>
          <p:cNvGrpSpPr/>
          <p:nvPr/>
        </p:nvGrpSpPr>
        <p:grpSpPr>
          <a:xfrm>
            <a:off x="409976" y="2571744"/>
            <a:ext cx="2896623" cy="1706062"/>
            <a:chOff x="3504688" y="2575969"/>
            <a:chExt cx="2896623" cy="1706062"/>
          </a:xfrm>
        </p:grpSpPr>
        <p:pic>
          <p:nvPicPr>
            <p:cNvPr id="71" name="70 Imagen" descr="Etiquetas Navideñas para imprimir 12s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04688" y="2575969"/>
              <a:ext cx="2896623" cy="1706062"/>
            </a:xfrm>
            <a:prstGeom prst="rect">
              <a:avLst/>
            </a:prstGeom>
          </p:spPr>
        </p:pic>
        <p:sp>
          <p:nvSpPr>
            <p:cNvPr id="72" name="71 CuadroTexto"/>
            <p:cNvSpPr txBox="1"/>
            <p:nvPr/>
          </p:nvSpPr>
          <p:spPr>
            <a:xfrm>
              <a:off x="4007776" y="2643182"/>
              <a:ext cx="20882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0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ES" sz="20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73" name="72 Grupo"/>
          <p:cNvGrpSpPr/>
          <p:nvPr/>
        </p:nvGrpSpPr>
        <p:grpSpPr>
          <a:xfrm>
            <a:off x="3494190" y="2571744"/>
            <a:ext cx="2896623" cy="1706062"/>
            <a:chOff x="3504688" y="2575969"/>
            <a:chExt cx="2896623" cy="1706062"/>
          </a:xfrm>
        </p:grpSpPr>
        <p:pic>
          <p:nvPicPr>
            <p:cNvPr id="74" name="73 Imagen" descr="Etiquetas Navideñas para imprimir 12s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04688" y="2575969"/>
              <a:ext cx="2896623" cy="1706062"/>
            </a:xfrm>
            <a:prstGeom prst="rect">
              <a:avLst/>
            </a:prstGeom>
          </p:spPr>
        </p:pic>
        <p:sp>
          <p:nvSpPr>
            <p:cNvPr id="75" name="74 CuadroTexto"/>
            <p:cNvSpPr txBox="1"/>
            <p:nvPr/>
          </p:nvSpPr>
          <p:spPr>
            <a:xfrm>
              <a:off x="4007776" y="2643182"/>
              <a:ext cx="20882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0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ES" sz="20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76" name="75 Grupo"/>
          <p:cNvGrpSpPr/>
          <p:nvPr/>
        </p:nvGrpSpPr>
        <p:grpSpPr>
          <a:xfrm>
            <a:off x="6566024" y="2571744"/>
            <a:ext cx="2896623" cy="1706062"/>
            <a:chOff x="3504688" y="2575969"/>
            <a:chExt cx="2896623" cy="1706062"/>
          </a:xfrm>
        </p:grpSpPr>
        <p:pic>
          <p:nvPicPr>
            <p:cNvPr id="77" name="76 Imagen" descr="Etiquetas Navideñas para imprimir 12s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04688" y="2575969"/>
              <a:ext cx="2896623" cy="1706062"/>
            </a:xfrm>
            <a:prstGeom prst="rect">
              <a:avLst/>
            </a:prstGeom>
          </p:spPr>
        </p:pic>
        <p:sp>
          <p:nvSpPr>
            <p:cNvPr id="78" name="77 CuadroTexto"/>
            <p:cNvSpPr txBox="1"/>
            <p:nvPr/>
          </p:nvSpPr>
          <p:spPr>
            <a:xfrm>
              <a:off x="4007776" y="2643182"/>
              <a:ext cx="20882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0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ES" sz="20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88" name="87 Grupo"/>
          <p:cNvGrpSpPr/>
          <p:nvPr/>
        </p:nvGrpSpPr>
        <p:grpSpPr>
          <a:xfrm>
            <a:off x="409976" y="4430118"/>
            <a:ext cx="2896623" cy="1706062"/>
            <a:chOff x="3504688" y="2575969"/>
            <a:chExt cx="2896623" cy="1706062"/>
          </a:xfrm>
        </p:grpSpPr>
        <p:pic>
          <p:nvPicPr>
            <p:cNvPr id="90" name="89 Imagen" descr="Etiquetas Navideñas para imprimir 12s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04688" y="2575969"/>
              <a:ext cx="2896623" cy="1706062"/>
            </a:xfrm>
            <a:prstGeom prst="rect">
              <a:avLst/>
            </a:prstGeom>
          </p:spPr>
        </p:pic>
        <p:sp>
          <p:nvSpPr>
            <p:cNvPr id="94" name="93 CuadroTexto"/>
            <p:cNvSpPr txBox="1"/>
            <p:nvPr/>
          </p:nvSpPr>
          <p:spPr>
            <a:xfrm>
              <a:off x="4007776" y="2643182"/>
              <a:ext cx="20882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0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ES" sz="20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95" name="94 Grupo"/>
          <p:cNvGrpSpPr/>
          <p:nvPr/>
        </p:nvGrpSpPr>
        <p:grpSpPr>
          <a:xfrm>
            <a:off x="3494190" y="4430118"/>
            <a:ext cx="2896623" cy="1706062"/>
            <a:chOff x="3504688" y="2575969"/>
            <a:chExt cx="2896623" cy="1706062"/>
          </a:xfrm>
        </p:grpSpPr>
        <p:pic>
          <p:nvPicPr>
            <p:cNvPr id="96" name="95 Imagen" descr="Etiquetas Navideñas para imprimir 12s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04688" y="2575969"/>
              <a:ext cx="2896623" cy="1706062"/>
            </a:xfrm>
            <a:prstGeom prst="rect">
              <a:avLst/>
            </a:prstGeom>
          </p:spPr>
        </p:pic>
        <p:sp>
          <p:nvSpPr>
            <p:cNvPr id="97" name="96 CuadroTexto"/>
            <p:cNvSpPr txBox="1"/>
            <p:nvPr/>
          </p:nvSpPr>
          <p:spPr>
            <a:xfrm>
              <a:off x="4007776" y="2643182"/>
              <a:ext cx="20882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0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ES" sz="20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98" name="97 Grupo"/>
          <p:cNvGrpSpPr/>
          <p:nvPr/>
        </p:nvGrpSpPr>
        <p:grpSpPr>
          <a:xfrm>
            <a:off x="6566024" y="4430118"/>
            <a:ext cx="2896623" cy="1706062"/>
            <a:chOff x="3504688" y="2575969"/>
            <a:chExt cx="2896623" cy="1706062"/>
          </a:xfrm>
        </p:grpSpPr>
        <p:pic>
          <p:nvPicPr>
            <p:cNvPr id="99" name="98 Imagen" descr="Etiquetas Navideñas para imprimir 12s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04688" y="2575969"/>
              <a:ext cx="2896623" cy="1706062"/>
            </a:xfrm>
            <a:prstGeom prst="rect">
              <a:avLst/>
            </a:prstGeom>
          </p:spPr>
        </p:pic>
        <p:sp>
          <p:nvSpPr>
            <p:cNvPr id="100" name="99 CuadroTexto"/>
            <p:cNvSpPr txBox="1"/>
            <p:nvPr/>
          </p:nvSpPr>
          <p:spPr>
            <a:xfrm>
              <a:off x="4007776" y="2643182"/>
              <a:ext cx="20882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0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ES" sz="2000" b="1" dirty="0">
                <a:solidFill>
                  <a:schemeClr val="bg1"/>
                </a:solidFill>
                <a:latin typeface="+mj-l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22</Words>
  <Application>Microsoft Office PowerPoint</Application>
  <PresentationFormat>A4 (210 x 297 mm)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7</cp:revision>
  <dcterms:created xsi:type="dcterms:W3CDTF">2022-07-05T23:04:38Z</dcterms:created>
  <dcterms:modified xsi:type="dcterms:W3CDTF">2022-07-19T22:27:25Z</dcterms:modified>
</cp:coreProperties>
</file>