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310454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409976" y="714356"/>
            <a:ext cx="2896623" cy="1706062"/>
            <a:chOff x="3504688" y="2575969"/>
            <a:chExt cx="2896623" cy="1706062"/>
          </a:xfrm>
        </p:grpSpPr>
        <p:pic>
          <p:nvPicPr>
            <p:cNvPr id="47" name="46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3494190" y="714356"/>
            <a:ext cx="2896623" cy="1706062"/>
            <a:chOff x="3504688" y="2575969"/>
            <a:chExt cx="2896623" cy="1706062"/>
          </a:xfrm>
        </p:grpSpPr>
        <p:pic>
          <p:nvPicPr>
            <p:cNvPr id="53" name="52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6566024" y="714356"/>
            <a:ext cx="2896623" cy="1706062"/>
            <a:chOff x="3504688" y="2575969"/>
            <a:chExt cx="2896623" cy="1706062"/>
          </a:xfrm>
        </p:grpSpPr>
        <p:pic>
          <p:nvPicPr>
            <p:cNvPr id="59" name="58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60" name="59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409976" y="2571744"/>
            <a:ext cx="2896623" cy="1706062"/>
            <a:chOff x="3504688" y="2575969"/>
            <a:chExt cx="2896623" cy="1706062"/>
          </a:xfrm>
        </p:grpSpPr>
        <p:pic>
          <p:nvPicPr>
            <p:cNvPr id="71" name="70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72" name="71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3494190" y="2571744"/>
            <a:ext cx="2896623" cy="1706062"/>
            <a:chOff x="3504688" y="2575969"/>
            <a:chExt cx="2896623" cy="1706062"/>
          </a:xfrm>
        </p:grpSpPr>
        <p:pic>
          <p:nvPicPr>
            <p:cNvPr id="74" name="73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75" name="74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6566024" y="2571744"/>
            <a:ext cx="2896623" cy="1706062"/>
            <a:chOff x="3504688" y="2575969"/>
            <a:chExt cx="2896623" cy="1706062"/>
          </a:xfrm>
        </p:grpSpPr>
        <p:pic>
          <p:nvPicPr>
            <p:cNvPr id="77" name="76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78" name="77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409976" y="4430118"/>
            <a:ext cx="2896623" cy="1706062"/>
            <a:chOff x="3504688" y="2575969"/>
            <a:chExt cx="2896623" cy="1706062"/>
          </a:xfrm>
        </p:grpSpPr>
        <p:pic>
          <p:nvPicPr>
            <p:cNvPr id="90" name="89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3494190" y="4430118"/>
            <a:ext cx="2896623" cy="1706062"/>
            <a:chOff x="3504688" y="2575969"/>
            <a:chExt cx="2896623" cy="1706062"/>
          </a:xfrm>
        </p:grpSpPr>
        <p:pic>
          <p:nvPicPr>
            <p:cNvPr id="96" name="95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97" name="96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6566024" y="4430118"/>
            <a:ext cx="2896623" cy="1706062"/>
            <a:chOff x="3504688" y="2575969"/>
            <a:chExt cx="2896623" cy="1706062"/>
          </a:xfrm>
        </p:grpSpPr>
        <p:pic>
          <p:nvPicPr>
            <p:cNvPr id="99" name="98 Imagen" descr="Etiquetas Navideñas para imprimir 12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4688" y="2575969"/>
              <a:ext cx="2896623" cy="1706062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4007776" y="2643182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2022-07-19T22:27:25Z</dcterms:modified>
</cp:coreProperties>
</file>