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26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24 CuadroTexto"/>
            <p:cNvSpPr txBox="1"/>
            <p:nvPr/>
          </p:nvSpPr>
          <p:spPr>
            <a:xfrm>
              <a:off x="2015416" y="1285860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023046" y="1752889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2022-07-24T14:17:27Z</dcterms:modified>
</cp:coreProperties>
</file>