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26 Grupo"/>
          <p:cNvGrpSpPr/>
          <p:nvPr/>
        </p:nvGrpSpPr>
        <p:grpSpPr>
          <a:xfrm>
            <a:off x="524154" y="0"/>
            <a:ext cx="8322642" cy="6864350"/>
            <a:chOff x="524154" y="0"/>
            <a:chExt cx="8322642" cy="6864350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4154" y="0"/>
              <a:ext cx="8322642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" name="24 CuadroTexto"/>
            <p:cNvSpPr txBox="1"/>
            <p:nvPr/>
          </p:nvSpPr>
          <p:spPr>
            <a:xfrm>
              <a:off x="2015416" y="1285860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2023046" y="1752889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2022-07-24T14:17:27Z</dcterms:modified>
</cp:coreProperties>
</file>