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44" y="714356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32" y="714356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7182" y="714356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2" y="714356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9082" y="714356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4" y="2643182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32" y="2643182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7182" y="2643182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3132" y="2643182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9082" y="2643182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844" y="4572008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81232" y="4572008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2" y="4572008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2" y="4572008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9082" y="4572008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2022-07-19T22:31:34Z</dcterms:modified>
</cp:coreProperties>
</file>