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72 CuadroTexto"/>
          <p:cNvSpPr txBox="1">
            <a:spLocks noChangeArrowheads="1"/>
          </p:cNvSpPr>
          <p:nvPr/>
        </p:nvSpPr>
        <p:spPr bwMode="auto">
          <a:xfrm rot="16200000">
            <a:off x="8243524" y="1218799"/>
            <a:ext cx="2857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Tarjetita  Para Suvenires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80" name="79 Rectángulo"/>
          <p:cNvSpPr/>
          <p:nvPr/>
        </p:nvSpPr>
        <p:spPr>
          <a:xfrm rot="16200000">
            <a:off x="9035539" y="587721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 rot="16200000">
            <a:off x="9019221" y="3395143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4" name="53 Grupo"/>
          <p:cNvGrpSpPr/>
          <p:nvPr/>
        </p:nvGrpSpPr>
        <p:grpSpPr>
          <a:xfrm>
            <a:off x="166654" y="125614"/>
            <a:ext cx="2197015" cy="3160510"/>
            <a:chOff x="166654" y="125614"/>
            <a:chExt cx="2197015" cy="3160510"/>
          </a:xfrm>
        </p:grpSpPr>
        <p:pic>
          <p:nvPicPr>
            <p:cNvPr id="53" name="5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51" name="50 CuadroTexto"/>
            <p:cNvSpPr txBox="1"/>
            <p:nvPr/>
          </p:nvSpPr>
          <p:spPr>
            <a:xfrm>
              <a:off x="684500" y="63078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656087" y="98796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59" name="58 Grupo"/>
          <p:cNvGrpSpPr/>
          <p:nvPr/>
        </p:nvGrpSpPr>
        <p:grpSpPr>
          <a:xfrm>
            <a:off x="2524108" y="125614"/>
            <a:ext cx="2197015" cy="3160510"/>
            <a:chOff x="166654" y="125614"/>
            <a:chExt cx="2197015" cy="3160510"/>
          </a:xfrm>
        </p:grpSpPr>
        <p:pic>
          <p:nvPicPr>
            <p:cNvPr id="60" name="59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61" name="60 CuadroTexto"/>
            <p:cNvSpPr txBox="1"/>
            <p:nvPr/>
          </p:nvSpPr>
          <p:spPr>
            <a:xfrm>
              <a:off x="684500" y="63078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2" name="61 CuadroTexto"/>
            <p:cNvSpPr txBox="1"/>
            <p:nvPr/>
          </p:nvSpPr>
          <p:spPr>
            <a:xfrm>
              <a:off x="656087" y="98796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67" name="66 Grupo"/>
          <p:cNvGrpSpPr/>
          <p:nvPr/>
        </p:nvGrpSpPr>
        <p:grpSpPr>
          <a:xfrm>
            <a:off x="4881562" y="125614"/>
            <a:ext cx="2197015" cy="3160510"/>
            <a:chOff x="166654" y="125614"/>
            <a:chExt cx="2197015" cy="3160510"/>
          </a:xfrm>
        </p:grpSpPr>
        <p:pic>
          <p:nvPicPr>
            <p:cNvPr id="68" name="67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69" name="68 CuadroTexto"/>
            <p:cNvSpPr txBox="1"/>
            <p:nvPr/>
          </p:nvSpPr>
          <p:spPr>
            <a:xfrm>
              <a:off x="684500" y="63078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0" name="69 CuadroTexto"/>
            <p:cNvSpPr txBox="1"/>
            <p:nvPr/>
          </p:nvSpPr>
          <p:spPr>
            <a:xfrm>
              <a:off x="656087" y="98796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75" name="74 Grupo"/>
          <p:cNvGrpSpPr/>
          <p:nvPr/>
        </p:nvGrpSpPr>
        <p:grpSpPr>
          <a:xfrm>
            <a:off x="7239016" y="125614"/>
            <a:ext cx="2197015" cy="3160510"/>
            <a:chOff x="166654" y="125614"/>
            <a:chExt cx="2197015" cy="3160510"/>
          </a:xfrm>
        </p:grpSpPr>
        <p:pic>
          <p:nvPicPr>
            <p:cNvPr id="76" name="75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77" name="76 CuadroTexto"/>
            <p:cNvSpPr txBox="1"/>
            <p:nvPr/>
          </p:nvSpPr>
          <p:spPr>
            <a:xfrm>
              <a:off x="684500" y="63078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8" name="77 CuadroTexto"/>
            <p:cNvSpPr txBox="1"/>
            <p:nvPr/>
          </p:nvSpPr>
          <p:spPr>
            <a:xfrm>
              <a:off x="656087" y="98796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63" name="62 Grupo"/>
          <p:cNvGrpSpPr/>
          <p:nvPr/>
        </p:nvGrpSpPr>
        <p:grpSpPr>
          <a:xfrm>
            <a:off x="166654" y="3500438"/>
            <a:ext cx="2197015" cy="3160510"/>
            <a:chOff x="166654" y="125614"/>
            <a:chExt cx="2197015" cy="3160510"/>
          </a:xfrm>
        </p:grpSpPr>
        <p:pic>
          <p:nvPicPr>
            <p:cNvPr id="64" name="63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65" name="64 CuadroTexto"/>
            <p:cNvSpPr txBox="1"/>
            <p:nvPr/>
          </p:nvSpPr>
          <p:spPr>
            <a:xfrm>
              <a:off x="684500" y="63078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6" name="65 CuadroTexto"/>
            <p:cNvSpPr txBox="1"/>
            <p:nvPr/>
          </p:nvSpPr>
          <p:spPr>
            <a:xfrm>
              <a:off x="656087" y="98796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71" name="70 Grupo"/>
          <p:cNvGrpSpPr/>
          <p:nvPr/>
        </p:nvGrpSpPr>
        <p:grpSpPr>
          <a:xfrm>
            <a:off x="2524108" y="3500438"/>
            <a:ext cx="2197015" cy="3160510"/>
            <a:chOff x="166654" y="125614"/>
            <a:chExt cx="2197015" cy="3160510"/>
          </a:xfrm>
        </p:grpSpPr>
        <p:pic>
          <p:nvPicPr>
            <p:cNvPr id="72" name="71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73" name="72 CuadroTexto"/>
            <p:cNvSpPr txBox="1"/>
            <p:nvPr/>
          </p:nvSpPr>
          <p:spPr>
            <a:xfrm>
              <a:off x="684500" y="63078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4" name="73 CuadroTexto"/>
            <p:cNvSpPr txBox="1"/>
            <p:nvPr/>
          </p:nvSpPr>
          <p:spPr>
            <a:xfrm>
              <a:off x="656087" y="98796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79" name="78 Grupo"/>
          <p:cNvGrpSpPr/>
          <p:nvPr/>
        </p:nvGrpSpPr>
        <p:grpSpPr>
          <a:xfrm>
            <a:off x="4881562" y="3500438"/>
            <a:ext cx="2197015" cy="3160510"/>
            <a:chOff x="166654" y="125614"/>
            <a:chExt cx="2197015" cy="3160510"/>
          </a:xfrm>
        </p:grpSpPr>
        <p:pic>
          <p:nvPicPr>
            <p:cNvPr id="81" name="80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82" name="81 CuadroTexto"/>
            <p:cNvSpPr txBox="1"/>
            <p:nvPr/>
          </p:nvSpPr>
          <p:spPr>
            <a:xfrm>
              <a:off x="684500" y="63078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3" name="82 CuadroTexto"/>
            <p:cNvSpPr txBox="1"/>
            <p:nvPr/>
          </p:nvSpPr>
          <p:spPr>
            <a:xfrm>
              <a:off x="656087" y="98796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7239016" y="3500438"/>
            <a:ext cx="2197015" cy="3160510"/>
            <a:chOff x="166654" y="125614"/>
            <a:chExt cx="2197015" cy="3160510"/>
          </a:xfrm>
        </p:grpSpPr>
        <p:pic>
          <p:nvPicPr>
            <p:cNvPr id="85" name="84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86" name="85 CuadroTexto"/>
            <p:cNvSpPr txBox="1"/>
            <p:nvPr/>
          </p:nvSpPr>
          <p:spPr>
            <a:xfrm>
              <a:off x="684500" y="63078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7" name="86 CuadroTexto"/>
            <p:cNvSpPr txBox="1"/>
            <p:nvPr/>
          </p:nvSpPr>
          <p:spPr>
            <a:xfrm>
              <a:off x="656087" y="98796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2022-07-05T23:04:38Z</dcterms:created>
  <dcterms:modified xsi:type="dcterms:W3CDTF">2022-07-10T22:39:17Z</dcterms:modified>
</cp:coreProperties>
</file>