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60" name="5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68" name="6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76" name="7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7" name="76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64" name="63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5" name="64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72" name="7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81" name="8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2" name="81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85" name="8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2022-07-10T22:39:17Z</dcterms:modified>
</cp:coreProperties>
</file>