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6" name="45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83" name="82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44" name="43 CuadroTexto"/>
            <p:cNvSpPr txBox="1"/>
            <p:nvPr/>
          </p:nvSpPr>
          <p:spPr>
            <a:xfrm>
              <a:off x="2653437" y="178590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2666956" y="214309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5024438" y="1142984"/>
            <a:ext cx="4173101" cy="4173101"/>
            <a:chOff x="666720" y="1142984"/>
            <a:chExt cx="4173101" cy="4173101"/>
          </a:xfrm>
        </p:grpSpPr>
        <p:pic>
          <p:nvPicPr>
            <p:cNvPr id="56" name="55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7" name="56 CuadroTexto"/>
            <p:cNvSpPr txBox="1"/>
            <p:nvPr/>
          </p:nvSpPr>
          <p:spPr>
            <a:xfrm>
              <a:off x="2653437" y="178590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2666956" y="214309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2022-07-10T22:40:20Z</dcterms:modified>
</cp:coreProperties>
</file>