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33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32" name="31 CuadroTexto"/>
            <p:cNvSpPr txBox="1"/>
            <p:nvPr/>
          </p:nvSpPr>
          <p:spPr>
            <a:xfrm>
              <a:off x="3452802" y="267508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484726" y="310370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2022-07-24T14:18:24Z</dcterms:modified>
</cp:coreProperties>
</file>