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131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pic>
        <p:nvPicPr>
          <p:cNvPr id="130" name="129 Imagen" descr="Etiquetas animalitos baby shower niño 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092" y="500042"/>
            <a:ext cx="9512215" cy="5639823"/>
          </a:xfrm>
          <a:prstGeom prst="rect">
            <a:avLst/>
          </a:prstGeom>
        </p:spPr>
      </p:pic>
      <p:sp>
        <p:nvSpPr>
          <p:cNvPr id="128" name="72 CuadroTexto"/>
          <p:cNvSpPr txBox="1">
            <a:spLocks noChangeArrowheads="1"/>
          </p:cNvSpPr>
          <p:nvPr/>
        </p:nvSpPr>
        <p:spPr bwMode="auto">
          <a:xfrm>
            <a:off x="309530" y="214290"/>
            <a:ext cx="35530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estilo </a:t>
            </a:r>
            <a:r>
              <a:rPr lang="es-MX" sz="1200" dirty="0" smtClean="0">
                <a:latin typeface="Comic Sans MS" pitchFamily="66" charset="0"/>
              </a:rPr>
              <a:t>pochoclos-</a:t>
            </a:r>
            <a:r>
              <a:rPr lang="es-MX" sz="1200" dirty="0" err="1" smtClean="0">
                <a:latin typeface="Comic Sans MS" pitchFamily="66" charset="0"/>
              </a:rPr>
              <a:t>pororo</a:t>
            </a:r>
            <a:r>
              <a:rPr lang="es-MX" sz="1200" dirty="0" smtClean="0">
                <a:latin typeface="Comic Sans MS" pitchFamily="66" charset="0"/>
              </a:rPr>
              <a:t>-cotufas pequeña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2022-07-28T14:26:17Z</dcterms:modified>
</cp:coreProperties>
</file>