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4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72 CuadroTexto"/>
          <p:cNvSpPr txBox="1">
            <a:spLocks noChangeArrowheads="1"/>
          </p:cNvSpPr>
          <p:nvPr/>
        </p:nvSpPr>
        <p:spPr bwMode="auto">
          <a:xfrm>
            <a:off x="1023910" y="151605"/>
            <a:ext cx="214314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Cajita Almohadita </a:t>
            </a:r>
          </a:p>
        </p:txBody>
      </p:sp>
      <p:sp>
        <p:nvSpPr>
          <p:cNvPr id="127" name="126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46" name="45 Grupo"/>
          <p:cNvGrpSpPr/>
          <p:nvPr/>
        </p:nvGrpSpPr>
        <p:grpSpPr>
          <a:xfrm>
            <a:off x="666720" y="1142984"/>
            <a:ext cx="4173101" cy="4173101"/>
            <a:chOff x="666720" y="1142984"/>
            <a:chExt cx="4173101" cy="4173101"/>
          </a:xfrm>
        </p:grpSpPr>
        <p:pic>
          <p:nvPicPr>
            <p:cNvPr id="83" name="82 Imagen" descr="Etiquetas animalitos baby shower niño 1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6720" y="1142984"/>
              <a:ext cx="4173101" cy="4173101"/>
            </a:xfrm>
            <a:prstGeom prst="rect">
              <a:avLst/>
            </a:prstGeom>
          </p:spPr>
        </p:pic>
        <p:sp>
          <p:nvSpPr>
            <p:cNvPr id="44" name="43 CuadroTexto"/>
            <p:cNvSpPr txBox="1"/>
            <p:nvPr/>
          </p:nvSpPr>
          <p:spPr>
            <a:xfrm>
              <a:off x="2653437" y="1785907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45" name="44 CuadroTexto"/>
            <p:cNvSpPr txBox="1"/>
            <p:nvPr/>
          </p:nvSpPr>
          <p:spPr>
            <a:xfrm>
              <a:off x="2666956" y="2143091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55" name="54 Grupo"/>
          <p:cNvGrpSpPr/>
          <p:nvPr/>
        </p:nvGrpSpPr>
        <p:grpSpPr>
          <a:xfrm>
            <a:off x="5024438" y="1142984"/>
            <a:ext cx="4173101" cy="4173101"/>
            <a:chOff x="666720" y="1142984"/>
            <a:chExt cx="4173101" cy="4173101"/>
          </a:xfrm>
        </p:grpSpPr>
        <p:pic>
          <p:nvPicPr>
            <p:cNvPr id="56" name="55 Imagen" descr="Etiquetas animalitos baby shower niño 1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6720" y="1142984"/>
              <a:ext cx="4173101" cy="4173101"/>
            </a:xfrm>
            <a:prstGeom prst="rect">
              <a:avLst/>
            </a:prstGeom>
          </p:spPr>
        </p:pic>
        <p:sp>
          <p:nvSpPr>
            <p:cNvPr id="57" name="56 CuadroTexto"/>
            <p:cNvSpPr txBox="1"/>
            <p:nvPr/>
          </p:nvSpPr>
          <p:spPr>
            <a:xfrm>
              <a:off x="2653437" y="1785907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8" name="57 CuadroTexto"/>
            <p:cNvSpPr txBox="1"/>
            <p:nvPr/>
          </p:nvSpPr>
          <p:spPr>
            <a:xfrm>
              <a:off x="2666956" y="2143091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11</Words>
  <Application>Microsoft Office PowerPoint</Application>
  <PresentationFormat>A4 (210 x 297 mm)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11</cp:revision>
  <dcterms:created xsi:type="dcterms:W3CDTF">2022-07-05T23:04:38Z</dcterms:created>
  <dcterms:modified xsi:type="dcterms:W3CDTF">2022-07-10T22:40:53Z</dcterms:modified>
</cp:coreProperties>
</file>