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27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6" name="25 CuadroTexto"/>
            <p:cNvSpPr txBox="1"/>
            <p:nvPr/>
          </p:nvSpPr>
          <p:spPr>
            <a:xfrm>
              <a:off x="3303694" y="3104134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3404638" y="357342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2022-07-27T18:08:21Z</dcterms:modified>
</cp:coreProperties>
</file>