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31 Grupo"/>
          <p:cNvGrpSpPr/>
          <p:nvPr/>
        </p:nvGrpSpPr>
        <p:grpSpPr>
          <a:xfrm>
            <a:off x="969837" y="-874"/>
            <a:ext cx="7969501" cy="6859747"/>
            <a:chOff x="969837" y="-874"/>
            <a:chExt cx="7969501" cy="6859747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69837" y="-874"/>
              <a:ext cx="7969501" cy="6859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" name="29 CuadroTexto"/>
            <p:cNvSpPr txBox="1"/>
            <p:nvPr/>
          </p:nvSpPr>
          <p:spPr>
            <a:xfrm>
              <a:off x="5829474" y="292893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5861398" y="3357562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sp>
        <p:nvSpPr>
          <p:cNvPr id="155" name="72 CuadroTexto"/>
          <p:cNvSpPr txBox="1">
            <a:spLocks noChangeArrowheads="1"/>
          </p:cNvSpPr>
          <p:nvPr/>
        </p:nvSpPr>
        <p:spPr bwMode="auto">
          <a:xfrm>
            <a:off x="1111242" y="142852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</a:t>
            </a:r>
            <a:r>
              <a:rPr lang="es-MX" sz="1200" dirty="0" smtClean="0">
                <a:latin typeface="Comic Sans MS" pitchFamily="66" charset="0"/>
              </a:rPr>
              <a:t>plantilla </a:t>
            </a:r>
            <a:r>
              <a:rPr lang="es-MX" sz="1200" dirty="0">
                <a:latin typeface="Comic Sans MS" pitchFamily="66" charset="0"/>
              </a:rPr>
              <a:t>para 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56" name="155 Rectángulo"/>
          <p:cNvSpPr/>
          <p:nvPr/>
        </p:nvSpPr>
        <p:spPr>
          <a:xfrm>
            <a:off x="8483361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2022-07-05T23:04:38Z</dcterms:created>
  <dcterms:modified xsi:type="dcterms:W3CDTF">2022-07-24T14:19:16Z</dcterms:modified>
</cp:coreProperties>
</file>