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34 Grupo"/>
          <p:cNvGrpSpPr/>
          <p:nvPr/>
        </p:nvGrpSpPr>
        <p:grpSpPr>
          <a:xfrm>
            <a:off x="628650" y="-655"/>
            <a:ext cx="8651875" cy="6859309"/>
            <a:chOff x="628650" y="-655"/>
            <a:chExt cx="8651875" cy="6859309"/>
          </a:xfrm>
        </p:grpSpPr>
        <p:pic>
          <p:nvPicPr>
            <p:cNvPr id="14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28650" y="-655"/>
              <a:ext cx="8651875" cy="6859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3" name="32 CuadroTexto"/>
            <p:cNvSpPr txBox="1"/>
            <p:nvPr/>
          </p:nvSpPr>
          <p:spPr>
            <a:xfrm>
              <a:off x="6266227" y="278605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6298151" y="3214686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9900CC"/>
                  </a:solidFill>
                  <a:cs typeface="Arial" pitchFamily="34" charset="0"/>
                </a:rPr>
                <a:t>Cumplo xx</a:t>
              </a:r>
              <a:endParaRPr lang="es-MX" sz="2000" b="1" dirty="0">
                <a:solidFill>
                  <a:srgbClr val="9900CC"/>
                </a:solidFill>
                <a:cs typeface="Arial" pitchFamily="34" charset="0"/>
              </a:endParaRPr>
            </a:p>
          </p:txBody>
        </p:sp>
      </p:grpSp>
      <p:sp>
        <p:nvSpPr>
          <p:cNvPr id="150" name="149 Rectángulo"/>
          <p:cNvSpPr/>
          <p:nvPr/>
        </p:nvSpPr>
        <p:spPr>
          <a:xfrm rot="16200000">
            <a:off x="8972854" y="77522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 rot="16200000">
            <a:off x="-370993" y="680499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25" name="72 CuadroTexto"/>
          <p:cNvSpPr txBox="1">
            <a:spLocks noChangeArrowheads="1"/>
          </p:cNvSpPr>
          <p:nvPr/>
        </p:nvSpPr>
        <p:spPr bwMode="auto">
          <a:xfrm>
            <a:off x="754052" y="357166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 2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plantilla  para formar una cajita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14</cp:revision>
  <dcterms:created xsi:type="dcterms:W3CDTF">2022-07-05T23:04:38Z</dcterms:created>
  <dcterms:modified xsi:type="dcterms:W3CDTF">2022-07-24T14:20:47Z</dcterms:modified>
</cp:coreProperties>
</file>