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628650" y="-655"/>
            <a:ext cx="8651875" cy="6859309"/>
            <a:chOff x="628650" y="-655"/>
            <a:chExt cx="8651875" cy="6859309"/>
          </a:xfrm>
        </p:grpSpPr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28650" y="-655"/>
              <a:ext cx="8651875" cy="6859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" name="32 CuadroTexto"/>
            <p:cNvSpPr txBox="1"/>
            <p:nvPr/>
          </p:nvSpPr>
          <p:spPr>
            <a:xfrm>
              <a:off x="6266227" y="278605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6298151" y="3214686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9900CC"/>
                </a:solidFill>
                <a:cs typeface="Arial" pitchFamily="34" charset="0"/>
              </a:endParaRPr>
            </a:p>
          </p:txBody>
        </p:sp>
      </p:grpSp>
      <p:sp>
        <p:nvSpPr>
          <p:cNvPr id="150" name="149 Rectángulo"/>
          <p:cNvSpPr/>
          <p:nvPr/>
        </p:nvSpPr>
        <p:spPr>
          <a:xfrm rot="16200000">
            <a:off x="8972854" y="77522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370993" y="680499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25" name="72 CuadroTexto"/>
          <p:cNvSpPr txBox="1">
            <a:spLocks noChangeArrowheads="1"/>
          </p:cNvSpPr>
          <p:nvPr/>
        </p:nvSpPr>
        <p:spPr bwMode="auto">
          <a:xfrm>
            <a:off x="754052" y="357166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 2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plantilla  para formar una cajita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2022-07-24T14:20:47Z</dcterms:modified>
</cp:coreProperties>
</file>