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31 Grupo"/>
          <p:cNvGrpSpPr/>
          <p:nvPr/>
        </p:nvGrpSpPr>
        <p:grpSpPr>
          <a:xfrm>
            <a:off x="969837" y="-874"/>
            <a:ext cx="7969501" cy="6859747"/>
            <a:chOff x="969837" y="-874"/>
            <a:chExt cx="7969501" cy="6859747"/>
          </a:xfrm>
        </p:grpSpPr>
        <p:pic>
          <p:nvPicPr>
            <p:cNvPr id="15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69837" y="-874"/>
              <a:ext cx="7969501" cy="6859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" name="29 CuadroTexto"/>
            <p:cNvSpPr txBox="1"/>
            <p:nvPr/>
          </p:nvSpPr>
          <p:spPr>
            <a:xfrm>
              <a:off x="6571736" y="2908182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6579366" y="3313656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20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sp>
        <p:nvSpPr>
          <p:cNvPr id="155" name="72 CuadroTexto"/>
          <p:cNvSpPr txBox="1">
            <a:spLocks noChangeArrowheads="1"/>
          </p:cNvSpPr>
          <p:nvPr/>
        </p:nvSpPr>
        <p:spPr bwMode="auto">
          <a:xfrm>
            <a:off x="1111242" y="142852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</a:t>
            </a:r>
            <a:r>
              <a:rPr lang="es-MX" sz="1200" dirty="0" smtClean="0">
                <a:latin typeface="Comic Sans MS" pitchFamily="66" charset="0"/>
              </a:rPr>
              <a:t>plantilla </a:t>
            </a:r>
            <a:r>
              <a:rPr lang="es-MX" sz="1200" dirty="0">
                <a:latin typeface="Comic Sans MS" pitchFamily="66" charset="0"/>
              </a:rPr>
              <a:t>para 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56" name="155 Rectángulo"/>
          <p:cNvSpPr/>
          <p:nvPr/>
        </p:nvSpPr>
        <p:spPr>
          <a:xfrm>
            <a:off x="8483361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15</cp:revision>
  <dcterms:created xsi:type="dcterms:W3CDTF">2022-07-05T23:04:38Z</dcterms:created>
  <dcterms:modified xsi:type="dcterms:W3CDTF">2022-07-28T14:29:03Z</dcterms:modified>
</cp:coreProperties>
</file>