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31 Grupo"/>
          <p:cNvGrpSpPr/>
          <p:nvPr/>
        </p:nvGrpSpPr>
        <p:grpSpPr>
          <a:xfrm>
            <a:off x="969837" y="-874"/>
            <a:ext cx="7969501" cy="6859747"/>
            <a:chOff x="969837" y="-874"/>
            <a:chExt cx="7969501" cy="6859747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69837" y="-874"/>
              <a:ext cx="7969501" cy="6859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" name="29 CuadroTexto"/>
            <p:cNvSpPr txBox="1"/>
            <p:nvPr/>
          </p:nvSpPr>
          <p:spPr>
            <a:xfrm>
              <a:off x="6571736" y="2908182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6579366" y="3313656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2022-07-28T14:29:03Z</dcterms:modified>
</cp:coreProperties>
</file>