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72 CuadroTexto"/>
          <p:cNvSpPr txBox="1">
            <a:spLocks noChangeArrowheads="1"/>
          </p:cNvSpPr>
          <p:nvPr/>
        </p:nvSpPr>
        <p:spPr bwMode="auto">
          <a:xfrm>
            <a:off x="380968" y="142852"/>
            <a:ext cx="385765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Etiqueta </a:t>
            </a:r>
            <a:r>
              <a:rPr lang="es-MX" sz="1200" dirty="0" smtClean="0">
                <a:latin typeface="Comic Sans MS" pitchFamily="66" charset="0"/>
              </a:rPr>
              <a:t>Gaseosa-Agua 500-600ml  / 16-20 Oz</a:t>
            </a:r>
            <a:endParaRPr lang="es-MX" sz="1200" dirty="0">
              <a:latin typeface="Comic Sans MS" pitchFamily="66" charset="0"/>
            </a:endParaRPr>
          </a:p>
        </p:txBody>
      </p:sp>
      <p:sp>
        <p:nvSpPr>
          <p:cNvPr id="170" name="169 Rectángulo"/>
          <p:cNvSpPr/>
          <p:nvPr/>
        </p:nvSpPr>
        <p:spPr>
          <a:xfrm>
            <a:off x="8483361" y="6509587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6" name="55 Grupo"/>
          <p:cNvGrpSpPr/>
          <p:nvPr/>
        </p:nvGrpSpPr>
        <p:grpSpPr>
          <a:xfrm>
            <a:off x="615191" y="464816"/>
            <a:ext cx="8481213" cy="1945401"/>
            <a:chOff x="452406" y="500042"/>
            <a:chExt cx="8481213" cy="1945401"/>
          </a:xfrm>
        </p:grpSpPr>
        <p:pic>
          <p:nvPicPr>
            <p:cNvPr id="57" name="56 Imagen" descr="Etiquetas para cumpleaños de sirenita 17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2406" y="500042"/>
              <a:ext cx="8481213" cy="1945401"/>
            </a:xfrm>
            <a:prstGeom prst="rect">
              <a:avLst/>
            </a:prstGeom>
          </p:spPr>
        </p:pic>
        <p:sp>
          <p:nvSpPr>
            <p:cNvPr id="58" name="57 CuadroTexto"/>
            <p:cNvSpPr txBox="1"/>
            <p:nvPr/>
          </p:nvSpPr>
          <p:spPr>
            <a:xfrm>
              <a:off x="4076904" y="810115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66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66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59" name="58 Grupo"/>
          <p:cNvGrpSpPr/>
          <p:nvPr/>
        </p:nvGrpSpPr>
        <p:grpSpPr>
          <a:xfrm>
            <a:off x="615191" y="2526479"/>
            <a:ext cx="8481213" cy="1945401"/>
            <a:chOff x="452406" y="500042"/>
            <a:chExt cx="8481213" cy="1945401"/>
          </a:xfrm>
        </p:grpSpPr>
        <p:pic>
          <p:nvPicPr>
            <p:cNvPr id="60" name="59 Imagen" descr="Etiquetas para cumpleaños de sirenita 17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2406" y="500042"/>
              <a:ext cx="8481213" cy="1945401"/>
            </a:xfrm>
            <a:prstGeom prst="rect">
              <a:avLst/>
            </a:prstGeom>
          </p:spPr>
        </p:pic>
        <p:sp>
          <p:nvSpPr>
            <p:cNvPr id="61" name="60 CuadroTexto"/>
            <p:cNvSpPr txBox="1"/>
            <p:nvPr/>
          </p:nvSpPr>
          <p:spPr>
            <a:xfrm>
              <a:off x="4076904" y="810115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66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66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62" name="61 Grupo"/>
          <p:cNvGrpSpPr/>
          <p:nvPr/>
        </p:nvGrpSpPr>
        <p:grpSpPr>
          <a:xfrm>
            <a:off x="615191" y="4572008"/>
            <a:ext cx="8481213" cy="1945401"/>
            <a:chOff x="452406" y="500042"/>
            <a:chExt cx="8481213" cy="1945401"/>
          </a:xfrm>
        </p:grpSpPr>
        <p:pic>
          <p:nvPicPr>
            <p:cNvPr id="63" name="62 Imagen" descr="Etiquetas para cumpleaños de sirenita 17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2406" y="500042"/>
              <a:ext cx="8481213" cy="1945401"/>
            </a:xfrm>
            <a:prstGeom prst="rect">
              <a:avLst/>
            </a:prstGeom>
          </p:spPr>
        </p:pic>
        <p:sp>
          <p:nvSpPr>
            <p:cNvPr id="64" name="63 CuadroTexto"/>
            <p:cNvSpPr txBox="1"/>
            <p:nvPr/>
          </p:nvSpPr>
          <p:spPr>
            <a:xfrm>
              <a:off x="4076904" y="810115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66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66"/>
                </a:solidFill>
                <a:latin typeface="+mj-lt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12</Words>
  <Application>Microsoft Office PowerPoint</Application>
  <PresentationFormat>A4 (210 x 297 mm)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16</cp:revision>
  <dcterms:created xsi:type="dcterms:W3CDTF">2022-07-05T23:04:38Z</dcterms:created>
  <dcterms:modified xsi:type="dcterms:W3CDTF">2022-07-24T14:22:13Z</dcterms:modified>
</cp:coreProperties>
</file>