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6" name="55 Grupo"/>
          <p:cNvGrpSpPr/>
          <p:nvPr/>
        </p:nvGrpSpPr>
        <p:grpSpPr>
          <a:xfrm>
            <a:off x="615191" y="464816"/>
            <a:ext cx="8481213" cy="1945401"/>
            <a:chOff x="452406" y="500042"/>
            <a:chExt cx="8481213" cy="1945401"/>
          </a:xfrm>
        </p:grpSpPr>
        <p:pic>
          <p:nvPicPr>
            <p:cNvPr id="57" name="56 Imagen" descr="Etiquetas para cumpleaños de sirenit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45401"/>
            </a:xfrm>
            <a:prstGeom prst="rect">
              <a:avLst/>
            </a:prstGeom>
          </p:spPr>
        </p:pic>
        <p:sp>
          <p:nvSpPr>
            <p:cNvPr id="58" name="57 CuadroTexto"/>
            <p:cNvSpPr txBox="1"/>
            <p:nvPr/>
          </p:nvSpPr>
          <p:spPr>
            <a:xfrm>
              <a:off x="4076904" y="81011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615191" y="2526479"/>
            <a:ext cx="8481213" cy="1945401"/>
            <a:chOff x="452406" y="500042"/>
            <a:chExt cx="8481213" cy="1945401"/>
          </a:xfrm>
        </p:grpSpPr>
        <p:pic>
          <p:nvPicPr>
            <p:cNvPr id="60" name="59 Imagen" descr="Etiquetas para cumpleaños de sirenit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45401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4076904" y="81011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615191" y="4572008"/>
            <a:ext cx="8481213" cy="1945401"/>
            <a:chOff x="452406" y="500042"/>
            <a:chExt cx="8481213" cy="1945401"/>
          </a:xfrm>
        </p:grpSpPr>
        <p:pic>
          <p:nvPicPr>
            <p:cNvPr id="63" name="62 Imagen" descr="Etiquetas para cumpleaños de sirenit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45401"/>
            </a:xfrm>
            <a:prstGeom prst="rect">
              <a:avLst/>
            </a:prstGeom>
          </p:spPr>
        </p:pic>
        <p:sp>
          <p:nvSpPr>
            <p:cNvPr id="64" name="63 CuadroTexto"/>
            <p:cNvSpPr txBox="1"/>
            <p:nvPr/>
          </p:nvSpPr>
          <p:spPr>
            <a:xfrm>
              <a:off x="4076904" y="81011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2022-07-24T14:22:13Z</dcterms:modified>
</cp:coreProperties>
</file>