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527204" y="0"/>
            <a:ext cx="8316541" cy="6864350"/>
            <a:chOff x="527204" y="0"/>
            <a:chExt cx="8316541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7204" y="0"/>
              <a:ext cx="8316541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CuadroTexto"/>
            <p:cNvSpPr txBox="1"/>
            <p:nvPr/>
          </p:nvSpPr>
          <p:spPr>
            <a:xfrm>
              <a:off x="1562631" y="627993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528699" y="1137936"/>
              <a:ext cx="17443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8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2022-07-10T22:44:19Z</dcterms:modified>
</cp:coreProperties>
</file>