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2112" y="695628"/>
            <a:ext cx="5796000" cy="17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2112" y="2910206"/>
            <a:ext cx="5796000" cy="17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2112" y="4981908"/>
            <a:ext cx="5796000" cy="17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2112" y="7089259"/>
            <a:ext cx="5796000" cy="17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2022-07-24T14:24:01Z</dcterms:modified>
</cp:coreProperties>
</file>